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0" r:id="rId3"/>
    <p:sldId id="277" r:id="rId4"/>
    <p:sldId id="276" r:id="rId5"/>
    <p:sldId id="291" r:id="rId6"/>
    <p:sldId id="294" r:id="rId7"/>
    <p:sldId id="278" r:id="rId8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7512" userDrawn="1">
          <p15:clr>
            <a:srgbClr val="A4A3A4"/>
          </p15:clr>
        </p15:guide>
        <p15:guide id="4" pos="144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4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395" autoAdjust="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328"/>
        <p:guide pos="3864"/>
        <p:guide pos="7512"/>
        <p:guide pos="144"/>
        <p:guide orient="horz" pos="624"/>
        <p:guide orient="horz" pos="40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B46527B0-0B24-4087-B225-DB4F5C738F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2798E0-F322-4236-8531-A1882BFE40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533067C-2384-41D2-8B82-9349FDE7AD9D}" type="datetime1">
              <a:rPr lang="es-ES" smtClean="0"/>
              <a:t>21/02/2024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4E5881F-2FD0-41BC-8E76-C691E59E1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62CA62C5-8A29-4592-9E3E-4C457F263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4E85F6F-0FAD-4AD4-850C-7E4CD14D7D7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327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87F61-0961-4A80-86AF-2E6D11CE3A9F}" type="datetime1">
              <a:rPr lang="es-ES" smtClean="0"/>
              <a:pPr/>
              <a:t>21/02/2024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E60DC36-8EFA-4378-9855-E019C55AC47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8770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907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542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51124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7579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4874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8530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337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16DFB5-94AC-45CD-B655-642C94C51F81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85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F1ECC5-2A51-4AC7-B15E-A2E400532EC9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9314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128246-380C-4290-A6AD-7E81562CB6AD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4680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383DFE-F986-4781-83AF-3968C48C9EB3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7892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6E2C9A-6E6B-4DE2-9D7E-0168118DA85E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30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D3C7AD-55D7-4E20-92A5-23F8ADA045B5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974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4" name="Marcador de posición de contenido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6" name="Marcador de posición de contenido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5A9890-7C2F-4316-86E6-1027E38BCA8D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690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8FD95A-F0F2-4ACB-AC1A-6D40283DCDB8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255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13B84F-F510-4A6A-83E4-3731FCBA9972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582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Editar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13D684-A939-43AF-87DA-DE75AAA6C3E7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309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1769A3-87E8-43BF-B421-F06378D84A84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5866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391CBFF-97A1-49ED-83E9-FDA97DDB726E}" type="datetime1">
              <a:rPr lang="es-ES" noProof="0" smtClean="0"/>
              <a:t>21/02/2024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6FEDF93-2BFD-41CA-ABC7-B039102F379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0378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563" y="3752294"/>
            <a:ext cx="9925878" cy="1384995"/>
          </a:xfrm>
        </p:spPr>
        <p:txBody>
          <a:bodyPr wrap="square" lIns="0" tIns="0" rIns="0" bIns="0" rtlCol="0" anchor="t">
            <a:spAutoFit/>
          </a:bodyPr>
          <a:lstStyle/>
          <a:p>
            <a:pPr rtl="0"/>
            <a:r>
              <a:rPr lang="es-ES" b="1" dirty="0">
                <a:solidFill>
                  <a:schemeClr val="bg1"/>
                </a:solidFill>
              </a:rPr>
              <a:t>PROGRAMACIÓN II</a:t>
            </a:r>
            <a:br>
              <a:rPr lang="es-ES" dirty="0">
                <a:solidFill>
                  <a:schemeClr val="bg1"/>
                </a:solidFill>
              </a:rPr>
            </a:br>
            <a:r>
              <a:rPr lang="es-ES" sz="4000" dirty="0">
                <a:solidFill>
                  <a:schemeClr val="accent4"/>
                </a:solidFill>
              </a:rPr>
              <a:t>ITICS</a:t>
            </a:r>
            <a:endParaRPr lang="es-ES" dirty="0">
              <a:solidFill>
                <a:schemeClr val="accent4"/>
              </a:solidFill>
            </a:endParaRPr>
          </a:p>
        </p:txBody>
      </p:sp>
      <p:sp>
        <p:nvSpPr>
          <p:cNvPr id="4" name="Rombo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2319" y="-608242"/>
            <a:ext cx="2607364" cy="2607364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5" name="Rombo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25258" y="-1770743"/>
            <a:ext cx="3541486" cy="3541486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grpSp>
        <p:nvGrpSpPr>
          <p:cNvPr id="7" name="Grupo 6" descr="Icono de gráfico. ">
            <a:extLst>
              <a:ext uri="{FF2B5EF4-FFF2-40B4-BE49-F238E27FC236}">
                <a16:creationId xmlns:a16="http://schemas.microsoft.com/office/drawing/2014/main" id="{B95DF07A-CE7E-4D89-9AA0-25F4FFF3B9C7}"/>
              </a:ext>
            </a:extLst>
          </p:cNvPr>
          <p:cNvGrpSpPr/>
          <p:nvPr/>
        </p:nvGrpSpPr>
        <p:grpSpPr>
          <a:xfrm>
            <a:off x="5851021" y="3161623"/>
            <a:ext cx="489958" cy="492680"/>
            <a:chOff x="2025650" y="4786313"/>
            <a:chExt cx="285750" cy="287338"/>
          </a:xfrm>
          <a:solidFill>
            <a:schemeClr val="bg1"/>
          </a:solidFill>
        </p:grpSpPr>
        <p:sp>
          <p:nvSpPr>
            <p:cNvPr id="8" name="Forma libre 565">
              <a:extLst>
                <a:ext uri="{FF2B5EF4-FFF2-40B4-BE49-F238E27FC236}">
                  <a16:creationId xmlns:a16="http://schemas.microsoft.com/office/drawing/2014/main" id="{548FC78B-EF83-4185-A63D-1A5A85640B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9" name="Forma libre 566">
              <a:extLst>
                <a:ext uri="{FF2B5EF4-FFF2-40B4-BE49-F238E27FC236}">
                  <a16:creationId xmlns:a16="http://schemas.microsoft.com/office/drawing/2014/main" id="{B7B50F87-A3AA-4FB6-9692-24BF5512F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sp>
        <p:nvSpPr>
          <p:cNvPr id="11" name="Título 1">
            <a:extLst>
              <a:ext uri="{FF2B5EF4-FFF2-40B4-BE49-F238E27FC236}">
                <a16:creationId xmlns:a16="http://schemas.microsoft.com/office/drawing/2014/main" id="{46A4239F-5021-470B-BD83-5628A2785197}"/>
              </a:ext>
            </a:extLst>
          </p:cNvPr>
          <p:cNvSpPr txBox="1">
            <a:spLocks/>
          </p:cNvSpPr>
          <p:nvPr/>
        </p:nvSpPr>
        <p:spPr>
          <a:xfrm>
            <a:off x="937078" y="6314221"/>
            <a:ext cx="9925878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Asesora: Daniela Lizbeth Hernández Sánchez</a:t>
            </a:r>
            <a:endParaRPr lang="es-E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4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8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647583" y="522898"/>
            <a:ext cx="2544417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Programación II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257092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3C1CAF08-13B9-48BA-A271-8CE5B568A664}"/>
              </a:ext>
            </a:extLst>
          </p:cNvPr>
          <p:cNvSpPr/>
          <p:nvPr/>
        </p:nvSpPr>
        <p:spPr>
          <a:xfrm>
            <a:off x="1230086" y="1347561"/>
            <a:ext cx="4967514" cy="66479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b="1" dirty="0">
                <a:latin typeface="+mj-lt"/>
              </a:rPr>
              <a:t>ASIGNATURA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C917D965-B5BB-41DC-BB5E-C27AF802DD50}"/>
              </a:ext>
            </a:extLst>
          </p:cNvPr>
          <p:cNvSpPr/>
          <p:nvPr/>
        </p:nvSpPr>
        <p:spPr>
          <a:xfrm rot="16200000">
            <a:off x="-106838" y="2758556"/>
            <a:ext cx="1972763" cy="66479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b="1" dirty="0">
                <a:latin typeface="+mj-lt"/>
              </a:rPr>
              <a:t>COMPETENCIA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5ECF613A-FCF5-4CC5-AA46-DABB088D7230}"/>
              </a:ext>
            </a:extLst>
          </p:cNvPr>
          <p:cNvSpPr/>
          <p:nvPr/>
        </p:nvSpPr>
        <p:spPr>
          <a:xfrm>
            <a:off x="1632407" y="2604468"/>
            <a:ext cx="9592183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_tradnl" dirty="0"/>
              <a:t>Aplica tecnologías y herramientas de programación para desarrollar sistemas de información que ofrezcan soluciones a problemas del entorno.</a:t>
            </a:r>
            <a:endParaRPr lang="es-MX" dirty="0"/>
          </a:p>
          <a:p>
            <a:pPr algn="just"/>
            <a:r>
              <a:rPr lang="es-MX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198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3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Contenido del curso</a:t>
            </a:r>
            <a:endParaRPr lang="es-E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rapezoide 1">
            <a:extLst>
              <a:ext uri="{FF2B5EF4-FFF2-40B4-BE49-F238E27FC236}">
                <a16:creationId xmlns:a16="http://schemas.microsoft.com/office/drawing/2014/main" id="{5B804E9F-B6B5-41F9-9B63-9AF435FDC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70871" y="3020225"/>
            <a:ext cx="4742976" cy="1970971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3" name="Trapezoide 42">
            <a:extLst>
              <a:ext uri="{FF2B5EF4-FFF2-40B4-BE49-F238E27FC236}">
                <a16:creationId xmlns:a16="http://schemas.microsoft.com/office/drawing/2014/main" id="{0092C447-C8E1-4B12-B012-E6D21CBB1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537670" y="3020225"/>
            <a:ext cx="4742976" cy="1970971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4" name="Trapezoide 43">
            <a:extLst>
              <a:ext uri="{FF2B5EF4-FFF2-40B4-BE49-F238E27FC236}">
                <a16:creationId xmlns:a16="http://schemas.microsoft.com/office/drawing/2014/main" id="{7E139379-1914-4446-8D6D-984A47041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704468" y="3020225"/>
            <a:ext cx="4742976" cy="1970971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5" name="Trapezoide 44">
            <a:extLst>
              <a:ext uri="{FF2B5EF4-FFF2-40B4-BE49-F238E27FC236}">
                <a16:creationId xmlns:a16="http://schemas.microsoft.com/office/drawing/2014/main" id="{F79B51BB-1B30-4ED8-B26D-21EE8BC67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871266" y="2978129"/>
            <a:ext cx="4742976" cy="1970971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2066565" y="2993154"/>
            <a:ext cx="1322151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s-ES" sz="1600" b="1" dirty="0">
                <a:solidFill>
                  <a:schemeClr val="bg1"/>
                </a:solidFill>
              </a:rPr>
              <a:t>UNIDAD 1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4233364" y="2993154"/>
            <a:ext cx="1322151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s-ES" sz="1600" b="1" dirty="0">
                <a:solidFill>
                  <a:schemeClr val="bg1"/>
                </a:solidFill>
              </a:rPr>
              <a:t>UNIDAD 2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FA4D735A-8F75-4E2A-8F1A-CC303B0718BA}"/>
              </a:ext>
            </a:extLst>
          </p:cNvPr>
          <p:cNvSpPr/>
          <p:nvPr/>
        </p:nvSpPr>
        <p:spPr>
          <a:xfrm>
            <a:off x="6400162" y="2993154"/>
            <a:ext cx="1322151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s-ES" sz="1600" b="1" dirty="0">
                <a:solidFill>
                  <a:schemeClr val="bg1"/>
                </a:solidFill>
              </a:rPr>
              <a:t>UNIDAD 3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54AB9282-0505-49EB-AABF-998083225E3A}"/>
              </a:ext>
            </a:extLst>
          </p:cNvPr>
          <p:cNvSpPr/>
          <p:nvPr/>
        </p:nvSpPr>
        <p:spPr>
          <a:xfrm>
            <a:off x="8566961" y="2993154"/>
            <a:ext cx="1322151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s-ES" sz="1600" b="1" dirty="0">
                <a:solidFill>
                  <a:schemeClr val="bg1"/>
                </a:solidFill>
              </a:rPr>
              <a:t>UNIDAD 4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8AA18108-5B8B-4147-84A7-D30A16BEC4EA}"/>
              </a:ext>
            </a:extLst>
          </p:cNvPr>
          <p:cNvSpPr/>
          <p:nvPr/>
        </p:nvSpPr>
        <p:spPr>
          <a:xfrm>
            <a:off x="1891522" y="3760197"/>
            <a:ext cx="1688878" cy="467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Fundamentos del lenguaje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A8534162-B6E2-4579-9DAD-AD8DE07459BC}"/>
              </a:ext>
            </a:extLst>
          </p:cNvPr>
          <p:cNvSpPr/>
          <p:nvPr/>
        </p:nvSpPr>
        <p:spPr>
          <a:xfrm>
            <a:off x="4058321" y="3760197"/>
            <a:ext cx="1688878" cy="7107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Controles</a:t>
            </a:r>
          </a:p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Eventos y métodos básicos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E1535E1C-6EBC-45D8-BCE1-D5B947A61FB6}"/>
              </a:ext>
            </a:extLst>
          </p:cNvPr>
          <p:cNvSpPr/>
          <p:nvPr/>
        </p:nvSpPr>
        <p:spPr>
          <a:xfrm>
            <a:off x="6225118" y="3760196"/>
            <a:ext cx="1688878" cy="2233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Acceso a datos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28FF18A5-7B4E-4493-B38D-E732E033F82F}"/>
              </a:ext>
            </a:extLst>
          </p:cNvPr>
          <p:cNvSpPr/>
          <p:nvPr/>
        </p:nvSpPr>
        <p:spPr>
          <a:xfrm>
            <a:off x="8391918" y="3760197"/>
            <a:ext cx="1688878" cy="467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Generación de reportes</a:t>
            </a:r>
          </a:p>
        </p:txBody>
      </p:sp>
      <p:sp>
        <p:nvSpPr>
          <p:cNvPr id="56" name="Forma libre 4197" descr="Icono de carro de la compra.">
            <a:extLst>
              <a:ext uri="{FF2B5EF4-FFF2-40B4-BE49-F238E27FC236}">
                <a16:creationId xmlns:a16="http://schemas.microsoft.com/office/drawing/2014/main" id="{DEC447B3-FDD1-438D-A671-84CC56DF3DFC}"/>
              </a:ext>
            </a:extLst>
          </p:cNvPr>
          <p:cNvSpPr>
            <a:spLocks noEditPoints="1"/>
          </p:cNvSpPr>
          <p:nvPr/>
        </p:nvSpPr>
        <p:spPr bwMode="auto">
          <a:xfrm>
            <a:off x="2522652" y="2419615"/>
            <a:ext cx="366622" cy="381351"/>
          </a:xfrm>
          <a:custGeom>
            <a:avLst/>
            <a:gdLst>
              <a:gd name="T0" fmla="*/ 540 w 901"/>
              <a:gd name="T1" fmla="*/ 161 h 826"/>
              <a:gd name="T2" fmla="*/ 360 w 901"/>
              <a:gd name="T3" fmla="*/ 255 h 826"/>
              <a:gd name="T4" fmla="*/ 360 w 901"/>
              <a:gd name="T5" fmla="*/ 255 h 826"/>
              <a:gd name="T6" fmla="*/ 201 w 901"/>
              <a:gd name="T7" fmla="*/ 255 h 826"/>
              <a:gd name="T8" fmla="*/ 749 w 901"/>
              <a:gd name="T9" fmla="*/ 46 h 826"/>
              <a:gd name="T10" fmla="*/ 692 w 901"/>
              <a:gd name="T11" fmla="*/ 248 h 826"/>
              <a:gd name="T12" fmla="*/ 568 w 901"/>
              <a:gd name="T13" fmla="*/ 103 h 826"/>
              <a:gd name="T14" fmla="*/ 556 w 901"/>
              <a:gd name="T15" fmla="*/ 104 h 826"/>
              <a:gd name="T16" fmla="*/ 341 w 901"/>
              <a:gd name="T17" fmla="*/ 135 h 826"/>
              <a:gd name="T18" fmla="*/ 333 w 901"/>
              <a:gd name="T19" fmla="*/ 141 h 826"/>
              <a:gd name="T20" fmla="*/ 330 w 901"/>
              <a:gd name="T21" fmla="*/ 255 h 826"/>
              <a:gd name="T22" fmla="*/ 120 w 901"/>
              <a:gd name="T23" fmla="*/ 4 h 826"/>
              <a:gd name="T24" fmla="*/ 109 w 901"/>
              <a:gd name="T25" fmla="*/ 0 h 826"/>
              <a:gd name="T26" fmla="*/ 5 w 901"/>
              <a:gd name="T27" fmla="*/ 48 h 826"/>
              <a:gd name="T28" fmla="*/ 0 w 901"/>
              <a:gd name="T29" fmla="*/ 58 h 826"/>
              <a:gd name="T30" fmla="*/ 82 w 901"/>
              <a:gd name="T31" fmla="*/ 255 h 826"/>
              <a:gd name="T32" fmla="*/ 5 w 901"/>
              <a:gd name="T33" fmla="*/ 259 h 826"/>
              <a:gd name="T34" fmla="*/ 0 w 901"/>
              <a:gd name="T35" fmla="*/ 271 h 826"/>
              <a:gd name="T36" fmla="*/ 120 w 901"/>
              <a:gd name="T37" fmla="*/ 643 h 826"/>
              <a:gd name="T38" fmla="*/ 589 w 901"/>
              <a:gd name="T39" fmla="*/ 676 h 826"/>
              <a:gd name="T40" fmla="*/ 157 w 901"/>
              <a:gd name="T41" fmla="*/ 679 h 826"/>
              <a:gd name="T42" fmla="*/ 131 w 901"/>
              <a:gd name="T43" fmla="*/ 693 h 826"/>
              <a:gd name="T44" fmla="*/ 113 w 901"/>
              <a:gd name="T45" fmla="*/ 716 h 826"/>
              <a:gd name="T46" fmla="*/ 105 w 901"/>
              <a:gd name="T47" fmla="*/ 744 h 826"/>
              <a:gd name="T48" fmla="*/ 108 w 901"/>
              <a:gd name="T49" fmla="*/ 774 h 826"/>
              <a:gd name="T50" fmla="*/ 122 w 901"/>
              <a:gd name="T51" fmla="*/ 798 h 826"/>
              <a:gd name="T52" fmla="*/ 144 w 901"/>
              <a:gd name="T53" fmla="*/ 818 h 826"/>
              <a:gd name="T54" fmla="*/ 172 w 901"/>
              <a:gd name="T55" fmla="*/ 826 h 826"/>
              <a:gd name="T56" fmla="*/ 202 w 901"/>
              <a:gd name="T57" fmla="*/ 823 h 826"/>
              <a:gd name="T58" fmla="*/ 228 w 901"/>
              <a:gd name="T59" fmla="*/ 809 h 826"/>
              <a:gd name="T60" fmla="*/ 246 w 901"/>
              <a:gd name="T61" fmla="*/ 787 h 826"/>
              <a:gd name="T62" fmla="*/ 255 w 901"/>
              <a:gd name="T63" fmla="*/ 759 h 826"/>
              <a:gd name="T64" fmla="*/ 246 w 901"/>
              <a:gd name="T65" fmla="*/ 716 h 826"/>
              <a:gd name="T66" fmla="*/ 514 w 901"/>
              <a:gd name="T67" fmla="*/ 727 h 826"/>
              <a:gd name="T68" fmla="*/ 512 w 901"/>
              <a:gd name="T69" fmla="*/ 766 h 826"/>
              <a:gd name="T70" fmla="*/ 523 w 901"/>
              <a:gd name="T71" fmla="*/ 793 h 826"/>
              <a:gd name="T72" fmla="*/ 543 w 901"/>
              <a:gd name="T73" fmla="*/ 813 h 826"/>
              <a:gd name="T74" fmla="*/ 570 w 901"/>
              <a:gd name="T75" fmla="*/ 825 h 826"/>
              <a:gd name="T76" fmla="*/ 601 w 901"/>
              <a:gd name="T77" fmla="*/ 825 h 826"/>
              <a:gd name="T78" fmla="*/ 628 w 901"/>
              <a:gd name="T79" fmla="*/ 813 h 826"/>
              <a:gd name="T80" fmla="*/ 648 w 901"/>
              <a:gd name="T81" fmla="*/ 793 h 826"/>
              <a:gd name="T82" fmla="*/ 659 w 901"/>
              <a:gd name="T83" fmla="*/ 766 h 826"/>
              <a:gd name="T84" fmla="*/ 658 w 901"/>
              <a:gd name="T85" fmla="*/ 730 h 826"/>
              <a:gd name="T86" fmla="*/ 635 w 901"/>
              <a:gd name="T87" fmla="*/ 695 h 826"/>
              <a:gd name="T88" fmla="*/ 630 w 901"/>
              <a:gd name="T89" fmla="*/ 635 h 826"/>
              <a:gd name="T90" fmla="*/ 886 w 901"/>
              <a:gd name="T91" fmla="*/ 75 h 826"/>
              <a:gd name="T92" fmla="*/ 897 w 901"/>
              <a:gd name="T93" fmla="*/ 70 h 826"/>
              <a:gd name="T94" fmla="*/ 901 w 901"/>
              <a:gd name="T95" fmla="*/ 60 h 826"/>
              <a:gd name="T96" fmla="*/ 897 w 901"/>
              <a:gd name="T97" fmla="*/ 49 h 826"/>
              <a:gd name="T98" fmla="*/ 886 w 901"/>
              <a:gd name="T99" fmla="*/ 45 h 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901" h="826">
                <a:moveTo>
                  <a:pt x="442" y="255"/>
                </a:moveTo>
                <a:lnTo>
                  <a:pt x="540" y="161"/>
                </a:lnTo>
                <a:lnTo>
                  <a:pt x="540" y="161"/>
                </a:lnTo>
                <a:lnTo>
                  <a:pt x="540" y="161"/>
                </a:lnTo>
                <a:lnTo>
                  <a:pt x="562" y="139"/>
                </a:lnTo>
                <a:lnTo>
                  <a:pt x="659" y="255"/>
                </a:lnTo>
                <a:lnTo>
                  <a:pt x="442" y="255"/>
                </a:lnTo>
                <a:close/>
                <a:moveTo>
                  <a:pt x="360" y="255"/>
                </a:moveTo>
                <a:lnTo>
                  <a:pt x="360" y="165"/>
                </a:lnTo>
                <a:lnTo>
                  <a:pt x="493" y="165"/>
                </a:lnTo>
                <a:lnTo>
                  <a:pt x="399" y="255"/>
                </a:lnTo>
                <a:lnTo>
                  <a:pt x="360" y="255"/>
                </a:lnTo>
                <a:close/>
                <a:moveTo>
                  <a:pt x="114" y="255"/>
                </a:moveTo>
                <a:lnTo>
                  <a:pt x="34" y="67"/>
                </a:lnTo>
                <a:lnTo>
                  <a:pt x="101" y="35"/>
                </a:lnTo>
                <a:lnTo>
                  <a:pt x="201" y="255"/>
                </a:lnTo>
                <a:lnTo>
                  <a:pt x="114" y="255"/>
                </a:lnTo>
                <a:close/>
                <a:moveTo>
                  <a:pt x="886" y="45"/>
                </a:moveTo>
                <a:lnTo>
                  <a:pt x="753" y="45"/>
                </a:lnTo>
                <a:lnTo>
                  <a:pt x="749" y="46"/>
                </a:lnTo>
                <a:lnTo>
                  <a:pt x="745" y="48"/>
                </a:lnTo>
                <a:lnTo>
                  <a:pt x="740" y="51"/>
                </a:lnTo>
                <a:lnTo>
                  <a:pt x="739" y="57"/>
                </a:lnTo>
                <a:lnTo>
                  <a:pt x="692" y="248"/>
                </a:lnTo>
                <a:lnTo>
                  <a:pt x="575" y="107"/>
                </a:lnTo>
                <a:lnTo>
                  <a:pt x="573" y="105"/>
                </a:lnTo>
                <a:lnTo>
                  <a:pt x="571" y="104"/>
                </a:lnTo>
                <a:lnTo>
                  <a:pt x="568" y="103"/>
                </a:lnTo>
                <a:lnTo>
                  <a:pt x="564" y="102"/>
                </a:lnTo>
                <a:lnTo>
                  <a:pt x="561" y="102"/>
                </a:lnTo>
                <a:lnTo>
                  <a:pt x="559" y="103"/>
                </a:lnTo>
                <a:lnTo>
                  <a:pt x="556" y="104"/>
                </a:lnTo>
                <a:lnTo>
                  <a:pt x="554" y="106"/>
                </a:lnTo>
                <a:lnTo>
                  <a:pt x="524" y="135"/>
                </a:lnTo>
                <a:lnTo>
                  <a:pt x="345" y="135"/>
                </a:lnTo>
                <a:lnTo>
                  <a:pt x="341" y="135"/>
                </a:lnTo>
                <a:lnTo>
                  <a:pt x="339" y="136"/>
                </a:lnTo>
                <a:lnTo>
                  <a:pt x="336" y="138"/>
                </a:lnTo>
                <a:lnTo>
                  <a:pt x="334" y="139"/>
                </a:lnTo>
                <a:lnTo>
                  <a:pt x="333" y="141"/>
                </a:lnTo>
                <a:lnTo>
                  <a:pt x="331" y="144"/>
                </a:lnTo>
                <a:lnTo>
                  <a:pt x="331" y="147"/>
                </a:lnTo>
                <a:lnTo>
                  <a:pt x="330" y="150"/>
                </a:lnTo>
                <a:lnTo>
                  <a:pt x="330" y="255"/>
                </a:lnTo>
                <a:lnTo>
                  <a:pt x="234" y="255"/>
                </a:lnTo>
                <a:lnTo>
                  <a:pt x="123" y="8"/>
                </a:lnTo>
                <a:lnTo>
                  <a:pt x="122" y="6"/>
                </a:lnTo>
                <a:lnTo>
                  <a:pt x="120" y="4"/>
                </a:lnTo>
                <a:lnTo>
                  <a:pt x="117" y="2"/>
                </a:lnTo>
                <a:lnTo>
                  <a:pt x="114" y="1"/>
                </a:lnTo>
                <a:lnTo>
                  <a:pt x="111" y="0"/>
                </a:lnTo>
                <a:lnTo>
                  <a:pt x="109" y="0"/>
                </a:lnTo>
                <a:lnTo>
                  <a:pt x="106" y="0"/>
                </a:lnTo>
                <a:lnTo>
                  <a:pt x="102" y="1"/>
                </a:lnTo>
                <a:lnTo>
                  <a:pt x="8" y="46"/>
                </a:lnTo>
                <a:lnTo>
                  <a:pt x="5" y="48"/>
                </a:lnTo>
                <a:lnTo>
                  <a:pt x="3" y="50"/>
                </a:lnTo>
                <a:lnTo>
                  <a:pt x="2" y="52"/>
                </a:lnTo>
                <a:lnTo>
                  <a:pt x="1" y="54"/>
                </a:lnTo>
                <a:lnTo>
                  <a:pt x="0" y="58"/>
                </a:lnTo>
                <a:lnTo>
                  <a:pt x="0" y="60"/>
                </a:lnTo>
                <a:lnTo>
                  <a:pt x="0" y="63"/>
                </a:lnTo>
                <a:lnTo>
                  <a:pt x="1" y="66"/>
                </a:lnTo>
                <a:lnTo>
                  <a:pt x="82" y="255"/>
                </a:lnTo>
                <a:lnTo>
                  <a:pt x="15" y="255"/>
                </a:lnTo>
                <a:lnTo>
                  <a:pt x="11" y="256"/>
                </a:lnTo>
                <a:lnTo>
                  <a:pt x="7" y="257"/>
                </a:lnTo>
                <a:lnTo>
                  <a:pt x="5" y="259"/>
                </a:lnTo>
                <a:lnTo>
                  <a:pt x="2" y="261"/>
                </a:lnTo>
                <a:lnTo>
                  <a:pt x="1" y="265"/>
                </a:lnTo>
                <a:lnTo>
                  <a:pt x="0" y="268"/>
                </a:lnTo>
                <a:lnTo>
                  <a:pt x="0" y="271"/>
                </a:lnTo>
                <a:lnTo>
                  <a:pt x="1" y="275"/>
                </a:lnTo>
                <a:lnTo>
                  <a:pt x="114" y="635"/>
                </a:lnTo>
                <a:lnTo>
                  <a:pt x="116" y="640"/>
                </a:lnTo>
                <a:lnTo>
                  <a:pt x="120" y="643"/>
                </a:lnTo>
                <a:lnTo>
                  <a:pt x="123" y="645"/>
                </a:lnTo>
                <a:lnTo>
                  <a:pt x="128" y="646"/>
                </a:lnTo>
                <a:lnTo>
                  <a:pt x="596" y="646"/>
                </a:lnTo>
                <a:lnTo>
                  <a:pt x="589" y="676"/>
                </a:lnTo>
                <a:lnTo>
                  <a:pt x="180" y="676"/>
                </a:lnTo>
                <a:lnTo>
                  <a:pt x="172" y="676"/>
                </a:lnTo>
                <a:lnTo>
                  <a:pt x="165" y="677"/>
                </a:lnTo>
                <a:lnTo>
                  <a:pt x="157" y="679"/>
                </a:lnTo>
                <a:lnTo>
                  <a:pt x="151" y="682"/>
                </a:lnTo>
                <a:lnTo>
                  <a:pt x="144" y="685"/>
                </a:lnTo>
                <a:lnTo>
                  <a:pt x="138" y="689"/>
                </a:lnTo>
                <a:lnTo>
                  <a:pt x="131" y="693"/>
                </a:lnTo>
                <a:lnTo>
                  <a:pt x="127" y="698"/>
                </a:lnTo>
                <a:lnTo>
                  <a:pt x="122" y="703"/>
                </a:lnTo>
                <a:lnTo>
                  <a:pt x="117" y="709"/>
                </a:lnTo>
                <a:lnTo>
                  <a:pt x="113" y="716"/>
                </a:lnTo>
                <a:lnTo>
                  <a:pt x="110" y="722"/>
                </a:lnTo>
                <a:lnTo>
                  <a:pt x="108" y="729"/>
                </a:lnTo>
                <a:lnTo>
                  <a:pt x="106" y="736"/>
                </a:lnTo>
                <a:lnTo>
                  <a:pt x="105" y="744"/>
                </a:lnTo>
                <a:lnTo>
                  <a:pt x="105" y="751"/>
                </a:lnTo>
                <a:lnTo>
                  <a:pt x="105" y="759"/>
                </a:lnTo>
                <a:lnTo>
                  <a:pt x="106" y="766"/>
                </a:lnTo>
                <a:lnTo>
                  <a:pt x="108" y="774"/>
                </a:lnTo>
                <a:lnTo>
                  <a:pt x="110" y="780"/>
                </a:lnTo>
                <a:lnTo>
                  <a:pt x="113" y="787"/>
                </a:lnTo>
                <a:lnTo>
                  <a:pt x="117" y="793"/>
                </a:lnTo>
                <a:lnTo>
                  <a:pt x="122" y="798"/>
                </a:lnTo>
                <a:lnTo>
                  <a:pt x="127" y="804"/>
                </a:lnTo>
                <a:lnTo>
                  <a:pt x="131" y="809"/>
                </a:lnTo>
                <a:lnTo>
                  <a:pt x="138" y="813"/>
                </a:lnTo>
                <a:lnTo>
                  <a:pt x="144" y="818"/>
                </a:lnTo>
                <a:lnTo>
                  <a:pt x="151" y="821"/>
                </a:lnTo>
                <a:lnTo>
                  <a:pt x="157" y="823"/>
                </a:lnTo>
                <a:lnTo>
                  <a:pt x="165" y="825"/>
                </a:lnTo>
                <a:lnTo>
                  <a:pt x="172" y="826"/>
                </a:lnTo>
                <a:lnTo>
                  <a:pt x="180" y="826"/>
                </a:lnTo>
                <a:lnTo>
                  <a:pt x="187" y="826"/>
                </a:lnTo>
                <a:lnTo>
                  <a:pt x="195" y="825"/>
                </a:lnTo>
                <a:lnTo>
                  <a:pt x="202" y="823"/>
                </a:lnTo>
                <a:lnTo>
                  <a:pt x="209" y="821"/>
                </a:lnTo>
                <a:lnTo>
                  <a:pt x="215" y="818"/>
                </a:lnTo>
                <a:lnTo>
                  <a:pt x="221" y="813"/>
                </a:lnTo>
                <a:lnTo>
                  <a:pt x="228" y="809"/>
                </a:lnTo>
                <a:lnTo>
                  <a:pt x="233" y="804"/>
                </a:lnTo>
                <a:lnTo>
                  <a:pt x="238" y="798"/>
                </a:lnTo>
                <a:lnTo>
                  <a:pt x="242" y="793"/>
                </a:lnTo>
                <a:lnTo>
                  <a:pt x="246" y="787"/>
                </a:lnTo>
                <a:lnTo>
                  <a:pt x="249" y="780"/>
                </a:lnTo>
                <a:lnTo>
                  <a:pt x="251" y="774"/>
                </a:lnTo>
                <a:lnTo>
                  <a:pt x="254" y="766"/>
                </a:lnTo>
                <a:lnTo>
                  <a:pt x="255" y="759"/>
                </a:lnTo>
                <a:lnTo>
                  <a:pt x="255" y="751"/>
                </a:lnTo>
                <a:lnTo>
                  <a:pt x="254" y="738"/>
                </a:lnTo>
                <a:lnTo>
                  <a:pt x="250" y="727"/>
                </a:lnTo>
                <a:lnTo>
                  <a:pt x="246" y="716"/>
                </a:lnTo>
                <a:lnTo>
                  <a:pt x="240" y="706"/>
                </a:lnTo>
                <a:lnTo>
                  <a:pt x="526" y="706"/>
                </a:lnTo>
                <a:lnTo>
                  <a:pt x="519" y="716"/>
                </a:lnTo>
                <a:lnTo>
                  <a:pt x="514" y="727"/>
                </a:lnTo>
                <a:lnTo>
                  <a:pt x="511" y="738"/>
                </a:lnTo>
                <a:lnTo>
                  <a:pt x="510" y="751"/>
                </a:lnTo>
                <a:lnTo>
                  <a:pt x="511" y="759"/>
                </a:lnTo>
                <a:lnTo>
                  <a:pt x="512" y="766"/>
                </a:lnTo>
                <a:lnTo>
                  <a:pt x="514" y="774"/>
                </a:lnTo>
                <a:lnTo>
                  <a:pt x="516" y="780"/>
                </a:lnTo>
                <a:lnTo>
                  <a:pt x="519" y="787"/>
                </a:lnTo>
                <a:lnTo>
                  <a:pt x="523" y="793"/>
                </a:lnTo>
                <a:lnTo>
                  <a:pt x="528" y="798"/>
                </a:lnTo>
                <a:lnTo>
                  <a:pt x="532" y="804"/>
                </a:lnTo>
                <a:lnTo>
                  <a:pt x="538" y="809"/>
                </a:lnTo>
                <a:lnTo>
                  <a:pt x="543" y="813"/>
                </a:lnTo>
                <a:lnTo>
                  <a:pt x="549" y="818"/>
                </a:lnTo>
                <a:lnTo>
                  <a:pt x="556" y="821"/>
                </a:lnTo>
                <a:lnTo>
                  <a:pt x="563" y="823"/>
                </a:lnTo>
                <a:lnTo>
                  <a:pt x="570" y="825"/>
                </a:lnTo>
                <a:lnTo>
                  <a:pt x="577" y="826"/>
                </a:lnTo>
                <a:lnTo>
                  <a:pt x="586" y="826"/>
                </a:lnTo>
                <a:lnTo>
                  <a:pt x="593" y="826"/>
                </a:lnTo>
                <a:lnTo>
                  <a:pt x="601" y="825"/>
                </a:lnTo>
                <a:lnTo>
                  <a:pt x="607" y="823"/>
                </a:lnTo>
                <a:lnTo>
                  <a:pt x="615" y="821"/>
                </a:lnTo>
                <a:lnTo>
                  <a:pt x="621" y="818"/>
                </a:lnTo>
                <a:lnTo>
                  <a:pt x="628" y="813"/>
                </a:lnTo>
                <a:lnTo>
                  <a:pt x="633" y="809"/>
                </a:lnTo>
                <a:lnTo>
                  <a:pt x="638" y="804"/>
                </a:lnTo>
                <a:lnTo>
                  <a:pt x="644" y="798"/>
                </a:lnTo>
                <a:lnTo>
                  <a:pt x="648" y="793"/>
                </a:lnTo>
                <a:lnTo>
                  <a:pt x="651" y="787"/>
                </a:lnTo>
                <a:lnTo>
                  <a:pt x="654" y="780"/>
                </a:lnTo>
                <a:lnTo>
                  <a:pt x="658" y="774"/>
                </a:lnTo>
                <a:lnTo>
                  <a:pt x="659" y="766"/>
                </a:lnTo>
                <a:lnTo>
                  <a:pt x="660" y="759"/>
                </a:lnTo>
                <a:lnTo>
                  <a:pt x="661" y="751"/>
                </a:lnTo>
                <a:lnTo>
                  <a:pt x="660" y="740"/>
                </a:lnTo>
                <a:lnTo>
                  <a:pt x="658" y="730"/>
                </a:lnTo>
                <a:lnTo>
                  <a:pt x="653" y="720"/>
                </a:lnTo>
                <a:lnTo>
                  <a:pt x="649" y="710"/>
                </a:lnTo>
                <a:lnTo>
                  <a:pt x="643" y="702"/>
                </a:lnTo>
                <a:lnTo>
                  <a:pt x="635" y="695"/>
                </a:lnTo>
                <a:lnTo>
                  <a:pt x="627" y="689"/>
                </a:lnTo>
                <a:lnTo>
                  <a:pt x="618" y="684"/>
                </a:lnTo>
                <a:lnTo>
                  <a:pt x="629" y="637"/>
                </a:lnTo>
                <a:lnTo>
                  <a:pt x="630" y="635"/>
                </a:lnTo>
                <a:lnTo>
                  <a:pt x="630" y="634"/>
                </a:lnTo>
                <a:lnTo>
                  <a:pt x="717" y="274"/>
                </a:lnTo>
                <a:lnTo>
                  <a:pt x="765" y="75"/>
                </a:lnTo>
                <a:lnTo>
                  <a:pt x="886" y="75"/>
                </a:lnTo>
                <a:lnTo>
                  <a:pt x="889" y="75"/>
                </a:lnTo>
                <a:lnTo>
                  <a:pt x="891" y="74"/>
                </a:lnTo>
                <a:lnTo>
                  <a:pt x="895" y="73"/>
                </a:lnTo>
                <a:lnTo>
                  <a:pt x="897" y="70"/>
                </a:lnTo>
                <a:lnTo>
                  <a:pt x="899" y="68"/>
                </a:lnTo>
                <a:lnTo>
                  <a:pt x="900" y="66"/>
                </a:lnTo>
                <a:lnTo>
                  <a:pt x="901" y="63"/>
                </a:lnTo>
                <a:lnTo>
                  <a:pt x="901" y="60"/>
                </a:lnTo>
                <a:lnTo>
                  <a:pt x="901" y="57"/>
                </a:lnTo>
                <a:lnTo>
                  <a:pt x="900" y="54"/>
                </a:lnTo>
                <a:lnTo>
                  <a:pt x="899" y="51"/>
                </a:lnTo>
                <a:lnTo>
                  <a:pt x="897" y="49"/>
                </a:lnTo>
                <a:lnTo>
                  <a:pt x="895" y="47"/>
                </a:lnTo>
                <a:lnTo>
                  <a:pt x="891" y="46"/>
                </a:lnTo>
                <a:lnTo>
                  <a:pt x="889" y="45"/>
                </a:lnTo>
                <a:lnTo>
                  <a:pt x="886" y="4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  <p:sp>
        <p:nvSpPr>
          <p:cNvPr id="57" name="Forma libre 4344" descr="Icono de llave inglesa. ">
            <a:extLst>
              <a:ext uri="{FF2B5EF4-FFF2-40B4-BE49-F238E27FC236}">
                <a16:creationId xmlns:a16="http://schemas.microsoft.com/office/drawing/2014/main" id="{C131659B-1A41-4821-9349-1E69BBBB560E}"/>
              </a:ext>
            </a:extLst>
          </p:cNvPr>
          <p:cNvSpPr>
            <a:spLocks/>
          </p:cNvSpPr>
          <p:nvPr/>
        </p:nvSpPr>
        <p:spPr bwMode="auto">
          <a:xfrm>
            <a:off x="4692365" y="2406937"/>
            <a:ext cx="360513" cy="409086"/>
          </a:xfrm>
          <a:custGeom>
            <a:avLst/>
            <a:gdLst>
              <a:gd name="T0" fmla="*/ 853 w 886"/>
              <a:gd name="T1" fmla="*/ 137 h 886"/>
              <a:gd name="T2" fmla="*/ 842 w 886"/>
              <a:gd name="T3" fmla="*/ 134 h 886"/>
              <a:gd name="T4" fmla="*/ 833 w 886"/>
              <a:gd name="T5" fmla="*/ 138 h 886"/>
              <a:gd name="T6" fmla="*/ 646 w 886"/>
              <a:gd name="T7" fmla="*/ 172 h 886"/>
              <a:gd name="T8" fmla="*/ 754 w 886"/>
              <a:gd name="T9" fmla="*/ 46 h 886"/>
              <a:gd name="T10" fmla="*/ 754 w 886"/>
              <a:gd name="T11" fmla="*/ 37 h 886"/>
              <a:gd name="T12" fmla="*/ 747 w 886"/>
              <a:gd name="T13" fmla="*/ 29 h 886"/>
              <a:gd name="T14" fmla="*/ 704 w 886"/>
              <a:gd name="T15" fmla="*/ 12 h 886"/>
              <a:gd name="T16" fmla="*/ 659 w 886"/>
              <a:gd name="T17" fmla="*/ 2 h 886"/>
              <a:gd name="T18" fmla="*/ 615 w 886"/>
              <a:gd name="T19" fmla="*/ 0 h 886"/>
              <a:gd name="T20" fmla="*/ 577 w 886"/>
              <a:gd name="T21" fmla="*/ 6 h 886"/>
              <a:gd name="T22" fmla="*/ 539 w 886"/>
              <a:gd name="T23" fmla="*/ 15 h 886"/>
              <a:gd name="T24" fmla="*/ 505 w 886"/>
              <a:gd name="T25" fmla="*/ 31 h 886"/>
              <a:gd name="T26" fmla="*/ 473 w 886"/>
              <a:gd name="T27" fmla="*/ 52 h 886"/>
              <a:gd name="T28" fmla="*/ 443 w 886"/>
              <a:gd name="T29" fmla="*/ 76 h 886"/>
              <a:gd name="T30" fmla="*/ 405 w 886"/>
              <a:gd name="T31" fmla="*/ 124 h 886"/>
              <a:gd name="T32" fmla="*/ 380 w 886"/>
              <a:gd name="T33" fmla="*/ 178 h 886"/>
              <a:gd name="T34" fmla="*/ 368 w 886"/>
              <a:gd name="T35" fmla="*/ 235 h 886"/>
              <a:gd name="T36" fmla="*/ 368 w 886"/>
              <a:gd name="T37" fmla="*/ 293 h 886"/>
              <a:gd name="T38" fmla="*/ 382 w 886"/>
              <a:gd name="T39" fmla="*/ 351 h 886"/>
              <a:gd name="T40" fmla="*/ 21 w 886"/>
              <a:gd name="T41" fmla="*/ 738 h 886"/>
              <a:gd name="T42" fmla="*/ 7 w 886"/>
              <a:gd name="T43" fmla="*/ 762 h 886"/>
              <a:gd name="T44" fmla="*/ 1 w 886"/>
              <a:gd name="T45" fmla="*/ 787 h 886"/>
              <a:gd name="T46" fmla="*/ 2 w 886"/>
              <a:gd name="T47" fmla="*/ 813 h 886"/>
              <a:gd name="T48" fmla="*/ 11 w 886"/>
              <a:gd name="T49" fmla="*/ 838 h 886"/>
              <a:gd name="T50" fmla="*/ 27 w 886"/>
              <a:gd name="T51" fmla="*/ 860 h 886"/>
              <a:gd name="T52" fmla="*/ 48 w 886"/>
              <a:gd name="T53" fmla="*/ 875 h 886"/>
              <a:gd name="T54" fmla="*/ 73 w 886"/>
              <a:gd name="T55" fmla="*/ 884 h 886"/>
              <a:gd name="T56" fmla="*/ 99 w 886"/>
              <a:gd name="T57" fmla="*/ 885 h 886"/>
              <a:gd name="T58" fmla="*/ 125 w 886"/>
              <a:gd name="T59" fmla="*/ 879 h 886"/>
              <a:gd name="T60" fmla="*/ 148 w 886"/>
              <a:gd name="T61" fmla="*/ 866 h 886"/>
              <a:gd name="T62" fmla="*/ 530 w 886"/>
              <a:gd name="T63" fmla="*/ 502 h 886"/>
              <a:gd name="T64" fmla="*/ 570 w 886"/>
              <a:gd name="T65" fmla="*/ 515 h 886"/>
              <a:gd name="T66" fmla="*/ 612 w 886"/>
              <a:gd name="T67" fmla="*/ 520 h 886"/>
              <a:gd name="T68" fmla="*/ 626 w 886"/>
              <a:gd name="T69" fmla="*/ 520 h 886"/>
              <a:gd name="T70" fmla="*/ 664 w 886"/>
              <a:gd name="T71" fmla="*/ 518 h 886"/>
              <a:gd name="T72" fmla="*/ 702 w 886"/>
              <a:gd name="T73" fmla="*/ 509 h 886"/>
              <a:gd name="T74" fmla="*/ 737 w 886"/>
              <a:gd name="T75" fmla="*/ 496 h 886"/>
              <a:gd name="T76" fmla="*/ 769 w 886"/>
              <a:gd name="T77" fmla="*/ 477 h 886"/>
              <a:gd name="T78" fmla="*/ 800 w 886"/>
              <a:gd name="T79" fmla="*/ 454 h 886"/>
              <a:gd name="T80" fmla="*/ 837 w 886"/>
              <a:gd name="T81" fmla="*/ 413 h 886"/>
              <a:gd name="T82" fmla="*/ 867 w 886"/>
              <a:gd name="T83" fmla="*/ 360 h 886"/>
              <a:gd name="T84" fmla="*/ 883 w 886"/>
              <a:gd name="T85" fmla="*/ 301 h 886"/>
              <a:gd name="T86" fmla="*/ 885 w 886"/>
              <a:gd name="T87" fmla="*/ 241 h 886"/>
              <a:gd name="T88" fmla="*/ 873 w 886"/>
              <a:gd name="T89" fmla="*/ 181 h 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86" h="886">
                <a:moveTo>
                  <a:pt x="857" y="143"/>
                </a:moveTo>
                <a:lnTo>
                  <a:pt x="855" y="139"/>
                </a:lnTo>
                <a:lnTo>
                  <a:pt x="853" y="137"/>
                </a:lnTo>
                <a:lnTo>
                  <a:pt x="849" y="135"/>
                </a:lnTo>
                <a:lnTo>
                  <a:pt x="846" y="133"/>
                </a:lnTo>
                <a:lnTo>
                  <a:pt x="842" y="134"/>
                </a:lnTo>
                <a:lnTo>
                  <a:pt x="839" y="135"/>
                </a:lnTo>
                <a:lnTo>
                  <a:pt x="836" y="136"/>
                </a:lnTo>
                <a:lnTo>
                  <a:pt x="833" y="138"/>
                </a:lnTo>
                <a:lnTo>
                  <a:pt x="712" y="259"/>
                </a:lnTo>
                <a:lnTo>
                  <a:pt x="646" y="259"/>
                </a:lnTo>
                <a:lnTo>
                  <a:pt x="646" y="172"/>
                </a:lnTo>
                <a:lnTo>
                  <a:pt x="751" y="53"/>
                </a:lnTo>
                <a:lnTo>
                  <a:pt x="753" y="49"/>
                </a:lnTo>
                <a:lnTo>
                  <a:pt x="754" y="46"/>
                </a:lnTo>
                <a:lnTo>
                  <a:pt x="755" y="43"/>
                </a:lnTo>
                <a:lnTo>
                  <a:pt x="755" y="39"/>
                </a:lnTo>
                <a:lnTo>
                  <a:pt x="754" y="37"/>
                </a:lnTo>
                <a:lnTo>
                  <a:pt x="752" y="33"/>
                </a:lnTo>
                <a:lnTo>
                  <a:pt x="750" y="31"/>
                </a:lnTo>
                <a:lnTo>
                  <a:pt x="747" y="29"/>
                </a:lnTo>
                <a:lnTo>
                  <a:pt x="733" y="23"/>
                </a:lnTo>
                <a:lnTo>
                  <a:pt x="719" y="16"/>
                </a:lnTo>
                <a:lnTo>
                  <a:pt x="704" y="12"/>
                </a:lnTo>
                <a:lnTo>
                  <a:pt x="689" y="8"/>
                </a:lnTo>
                <a:lnTo>
                  <a:pt x="674" y="5"/>
                </a:lnTo>
                <a:lnTo>
                  <a:pt x="659" y="2"/>
                </a:lnTo>
                <a:lnTo>
                  <a:pt x="643" y="1"/>
                </a:lnTo>
                <a:lnTo>
                  <a:pt x="628" y="0"/>
                </a:lnTo>
                <a:lnTo>
                  <a:pt x="615" y="0"/>
                </a:lnTo>
                <a:lnTo>
                  <a:pt x="602" y="1"/>
                </a:lnTo>
                <a:lnTo>
                  <a:pt x="589" y="3"/>
                </a:lnTo>
                <a:lnTo>
                  <a:pt x="577" y="6"/>
                </a:lnTo>
                <a:lnTo>
                  <a:pt x="564" y="8"/>
                </a:lnTo>
                <a:lnTo>
                  <a:pt x="552" y="11"/>
                </a:lnTo>
                <a:lnTo>
                  <a:pt x="539" y="15"/>
                </a:lnTo>
                <a:lnTo>
                  <a:pt x="527" y="19"/>
                </a:lnTo>
                <a:lnTo>
                  <a:pt x="516" y="25"/>
                </a:lnTo>
                <a:lnTo>
                  <a:pt x="505" y="31"/>
                </a:lnTo>
                <a:lnTo>
                  <a:pt x="493" y="37"/>
                </a:lnTo>
                <a:lnTo>
                  <a:pt x="482" y="44"/>
                </a:lnTo>
                <a:lnTo>
                  <a:pt x="473" y="52"/>
                </a:lnTo>
                <a:lnTo>
                  <a:pt x="462" y="59"/>
                </a:lnTo>
                <a:lnTo>
                  <a:pt x="452" y="68"/>
                </a:lnTo>
                <a:lnTo>
                  <a:pt x="443" y="76"/>
                </a:lnTo>
                <a:lnTo>
                  <a:pt x="429" y="91"/>
                </a:lnTo>
                <a:lnTo>
                  <a:pt x="416" y="107"/>
                </a:lnTo>
                <a:lnTo>
                  <a:pt x="405" y="124"/>
                </a:lnTo>
                <a:lnTo>
                  <a:pt x="396" y="141"/>
                </a:lnTo>
                <a:lnTo>
                  <a:pt x="387" y="160"/>
                </a:lnTo>
                <a:lnTo>
                  <a:pt x="380" y="178"/>
                </a:lnTo>
                <a:lnTo>
                  <a:pt x="374" y="196"/>
                </a:lnTo>
                <a:lnTo>
                  <a:pt x="370" y="215"/>
                </a:lnTo>
                <a:lnTo>
                  <a:pt x="368" y="235"/>
                </a:lnTo>
                <a:lnTo>
                  <a:pt x="366" y="254"/>
                </a:lnTo>
                <a:lnTo>
                  <a:pt x="367" y="274"/>
                </a:lnTo>
                <a:lnTo>
                  <a:pt x="368" y="293"/>
                </a:lnTo>
                <a:lnTo>
                  <a:pt x="371" y="313"/>
                </a:lnTo>
                <a:lnTo>
                  <a:pt x="376" y="332"/>
                </a:lnTo>
                <a:lnTo>
                  <a:pt x="382" y="351"/>
                </a:lnTo>
                <a:lnTo>
                  <a:pt x="390" y="369"/>
                </a:lnTo>
                <a:lnTo>
                  <a:pt x="27" y="732"/>
                </a:lnTo>
                <a:lnTo>
                  <a:pt x="21" y="738"/>
                </a:lnTo>
                <a:lnTo>
                  <a:pt x="16" y="746"/>
                </a:lnTo>
                <a:lnTo>
                  <a:pt x="11" y="753"/>
                </a:lnTo>
                <a:lnTo>
                  <a:pt x="7" y="762"/>
                </a:lnTo>
                <a:lnTo>
                  <a:pt x="4" y="769"/>
                </a:lnTo>
                <a:lnTo>
                  <a:pt x="2" y="778"/>
                </a:lnTo>
                <a:lnTo>
                  <a:pt x="1" y="787"/>
                </a:lnTo>
                <a:lnTo>
                  <a:pt x="0" y="796"/>
                </a:lnTo>
                <a:lnTo>
                  <a:pt x="1" y="805"/>
                </a:lnTo>
                <a:lnTo>
                  <a:pt x="2" y="813"/>
                </a:lnTo>
                <a:lnTo>
                  <a:pt x="4" y="822"/>
                </a:lnTo>
                <a:lnTo>
                  <a:pt x="7" y="830"/>
                </a:lnTo>
                <a:lnTo>
                  <a:pt x="11" y="838"/>
                </a:lnTo>
                <a:lnTo>
                  <a:pt x="15" y="845"/>
                </a:lnTo>
                <a:lnTo>
                  <a:pt x="20" y="853"/>
                </a:lnTo>
                <a:lnTo>
                  <a:pt x="27" y="860"/>
                </a:lnTo>
                <a:lnTo>
                  <a:pt x="33" y="866"/>
                </a:lnTo>
                <a:lnTo>
                  <a:pt x="41" y="871"/>
                </a:lnTo>
                <a:lnTo>
                  <a:pt x="48" y="875"/>
                </a:lnTo>
                <a:lnTo>
                  <a:pt x="55" y="879"/>
                </a:lnTo>
                <a:lnTo>
                  <a:pt x="64" y="882"/>
                </a:lnTo>
                <a:lnTo>
                  <a:pt x="73" y="884"/>
                </a:lnTo>
                <a:lnTo>
                  <a:pt x="81" y="885"/>
                </a:lnTo>
                <a:lnTo>
                  <a:pt x="91" y="886"/>
                </a:lnTo>
                <a:lnTo>
                  <a:pt x="99" y="885"/>
                </a:lnTo>
                <a:lnTo>
                  <a:pt x="108" y="884"/>
                </a:lnTo>
                <a:lnTo>
                  <a:pt x="116" y="882"/>
                </a:lnTo>
                <a:lnTo>
                  <a:pt x="125" y="879"/>
                </a:lnTo>
                <a:lnTo>
                  <a:pt x="133" y="875"/>
                </a:lnTo>
                <a:lnTo>
                  <a:pt x="140" y="871"/>
                </a:lnTo>
                <a:lnTo>
                  <a:pt x="148" y="866"/>
                </a:lnTo>
                <a:lnTo>
                  <a:pt x="154" y="860"/>
                </a:lnTo>
                <a:lnTo>
                  <a:pt x="517" y="497"/>
                </a:lnTo>
                <a:lnTo>
                  <a:pt x="530" y="502"/>
                </a:lnTo>
                <a:lnTo>
                  <a:pt x="543" y="507"/>
                </a:lnTo>
                <a:lnTo>
                  <a:pt x="556" y="512"/>
                </a:lnTo>
                <a:lnTo>
                  <a:pt x="570" y="515"/>
                </a:lnTo>
                <a:lnTo>
                  <a:pt x="584" y="517"/>
                </a:lnTo>
                <a:lnTo>
                  <a:pt x="598" y="519"/>
                </a:lnTo>
                <a:lnTo>
                  <a:pt x="612" y="520"/>
                </a:lnTo>
                <a:lnTo>
                  <a:pt x="626" y="520"/>
                </a:lnTo>
                <a:lnTo>
                  <a:pt x="626" y="520"/>
                </a:lnTo>
                <a:lnTo>
                  <a:pt x="626" y="520"/>
                </a:lnTo>
                <a:lnTo>
                  <a:pt x="639" y="520"/>
                </a:lnTo>
                <a:lnTo>
                  <a:pt x="651" y="519"/>
                </a:lnTo>
                <a:lnTo>
                  <a:pt x="664" y="518"/>
                </a:lnTo>
                <a:lnTo>
                  <a:pt x="677" y="516"/>
                </a:lnTo>
                <a:lnTo>
                  <a:pt x="689" y="513"/>
                </a:lnTo>
                <a:lnTo>
                  <a:pt x="702" y="509"/>
                </a:lnTo>
                <a:lnTo>
                  <a:pt x="714" y="505"/>
                </a:lnTo>
                <a:lnTo>
                  <a:pt x="725" y="501"/>
                </a:lnTo>
                <a:lnTo>
                  <a:pt x="737" y="496"/>
                </a:lnTo>
                <a:lnTo>
                  <a:pt x="748" y="490"/>
                </a:lnTo>
                <a:lnTo>
                  <a:pt x="758" y="484"/>
                </a:lnTo>
                <a:lnTo>
                  <a:pt x="769" y="477"/>
                </a:lnTo>
                <a:lnTo>
                  <a:pt x="780" y="470"/>
                </a:lnTo>
                <a:lnTo>
                  <a:pt x="791" y="462"/>
                </a:lnTo>
                <a:lnTo>
                  <a:pt x="800" y="454"/>
                </a:lnTo>
                <a:lnTo>
                  <a:pt x="810" y="444"/>
                </a:lnTo>
                <a:lnTo>
                  <a:pt x="824" y="429"/>
                </a:lnTo>
                <a:lnTo>
                  <a:pt x="837" y="413"/>
                </a:lnTo>
                <a:lnTo>
                  <a:pt x="848" y="396"/>
                </a:lnTo>
                <a:lnTo>
                  <a:pt x="858" y="378"/>
                </a:lnTo>
                <a:lnTo>
                  <a:pt x="867" y="360"/>
                </a:lnTo>
                <a:lnTo>
                  <a:pt x="873" y="340"/>
                </a:lnTo>
                <a:lnTo>
                  <a:pt x="878" y="321"/>
                </a:lnTo>
                <a:lnTo>
                  <a:pt x="883" y="301"/>
                </a:lnTo>
                <a:lnTo>
                  <a:pt x="885" y="282"/>
                </a:lnTo>
                <a:lnTo>
                  <a:pt x="886" y="261"/>
                </a:lnTo>
                <a:lnTo>
                  <a:pt x="885" y="241"/>
                </a:lnTo>
                <a:lnTo>
                  <a:pt x="883" y="221"/>
                </a:lnTo>
                <a:lnTo>
                  <a:pt x="878" y="200"/>
                </a:lnTo>
                <a:lnTo>
                  <a:pt x="873" y="181"/>
                </a:lnTo>
                <a:lnTo>
                  <a:pt x="865" y="162"/>
                </a:lnTo>
                <a:lnTo>
                  <a:pt x="857" y="1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  <p:grpSp>
        <p:nvGrpSpPr>
          <p:cNvPr id="58" name="Grupo 57" descr="Icono de dinero. ">
            <a:extLst>
              <a:ext uri="{FF2B5EF4-FFF2-40B4-BE49-F238E27FC236}">
                <a16:creationId xmlns:a16="http://schemas.microsoft.com/office/drawing/2014/main" id="{8FB81822-E09C-4A9F-BCD2-4BB20E38DA03}"/>
              </a:ext>
            </a:extLst>
          </p:cNvPr>
          <p:cNvGrpSpPr/>
          <p:nvPr/>
        </p:nvGrpSpPr>
        <p:grpSpPr>
          <a:xfrm>
            <a:off x="6856248" y="2402712"/>
            <a:ext cx="366622" cy="418330"/>
            <a:chOff x="3746500" y="1344613"/>
            <a:chExt cx="285750" cy="287338"/>
          </a:xfrm>
          <a:solidFill>
            <a:schemeClr val="bg1"/>
          </a:solidFill>
        </p:grpSpPr>
        <p:sp>
          <p:nvSpPr>
            <p:cNvPr id="59" name="Forma libre 497">
              <a:extLst>
                <a:ext uri="{FF2B5EF4-FFF2-40B4-BE49-F238E27FC236}">
                  <a16:creationId xmlns:a16="http://schemas.microsoft.com/office/drawing/2014/main" id="{4325703C-49C2-4EC8-BBAF-CE488FCB0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6500" y="1344613"/>
              <a:ext cx="285750" cy="182563"/>
            </a:xfrm>
            <a:custGeom>
              <a:avLst/>
              <a:gdLst>
                <a:gd name="T0" fmla="*/ 0 w 903"/>
                <a:gd name="T1" fmla="*/ 0 h 573"/>
                <a:gd name="T2" fmla="*/ 0 w 903"/>
                <a:gd name="T3" fmla="*/ 467 h 573"/>
                <a:gd name="T4" fmla="*/ 1 w 903"/>
                <a:gd name="T5" fmla="*/ 459 h 573"/>
                <a:gd name="T6" fmla="*/ 2 w 903"/>
                <a:gd name="T7" fmla="*/ 453 h 573"/>
                <a:gd name="T8" fmla="*/ 5 w 903"/>
                <a:gd name="T9" fmla="*/ 446 h 573"/>
                <a:gd name="T10" fmla="*/ 8 w 903"/>
                <a:gd name="T11" fmla="*/ 440 h 573"/>
                <a:gd name="T12" fmla="*/ 12 w 903"/>
                <a:gd name="T13" fmla="*/ 434 h 573"/>
                <a:gd name="T14" fmla="*/ 18 w 903"/>
                <a:gd name="T15" fmla="*/ 428 h 573"/>
                <a:gd name="T16" fmla="*/ 23 w 903"/>
                <a:gd name="T17" fmla="*/ 423 h 573"/>
                <a:gd name="T18" fmla="*/ 30 w 903"/>
                <a:gd name="T19" fmla="*/ 419 h 573"/>
                <a:gd name="T20" fmla="*/ 30 w 903"/>
                <a:gd name="T21" fmla="*/ 30 h 573"/>
                <a:gd name="T22" fmla="*/ 873 w 903"/>
                <a:gd name="T23" fmla="*/ 30 h 573"/>
                <a:gd name="T24" fmla="*/ 873 w 903"/>
                <a:gd name="T25" fmla="*/ 543 h 573"/>
                <a:gd name="T26" fmla="*/ 481 w 903"/>
                <a:gd name="T27" fmla="*/ 543 h 573"/>
                <a:gd name="T28" fmla="*/ 481 w 903"/>
                <a:gd name="T29" fmla="*/ 573 h 573"/>
                <a:gd name="T30" fmla="*/ 903 w 903"/>
                <a:gd name="T31" fmla="*/ 573 h 573"/>
                <a:gd name="T32" fmla="*/ 903 w 903"/>
                <a:gd name="T33" fmla="*/ 0 h 573"/>
                <a:gd name="T34" fmla="*/ 0 w 903"/>
                <a:gd name="T35" fmla="*/ 0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03" h="573">
                  <a:moveTo>
                    <a:pt x="0" y="0"/>
                  </a:moveTo>
                  <a:lnTo>
                    <a:pt x="0" y="467"/>
                  </a:lnTo>
                  <a:lnTo>
                    <a:pt x="1" y="459"/>
                  </a:lnTo>
                  <a:lnTo>
                    <a:pt x="2" y="453"/>
                  </a:lnTo>
                  <a:lnTo>
                    <a:pt x="5" y="446"/>
                  </a:lnTo>
                  <a:lnTo>
                    <a:pt x="8" y="440"/>
                  </a:lnTo>
                  <a:lnTo>
                    <a:pt x="12" y="434"/>
                  </a:lnTo>
                  <a:lnTo>
                    <a:pt x="18" y="428"/>
                  </a:lnTo>
                  <a:lnTo>
                    <a:pt x="23" y="423"/>
                  </a:lnTo>
                  <a:lnTo>
                    <a:pt x="30" y="419"/>
                  </a:lnTo>
                  <a:lnTo>
                    <a:pt x="30" y="30"/>
                  </a:lnTo>
                  <a:lnTo>
                    <a:pt x="873" y="30"/>
                  </a:lnTo>
                  <a:lnTo>
                    <a:pt x="873" y="543"/>
                  </a:lnTo>
                  <a:lnTo>
                    <a:pt x="481" y="543"/>
                  </a:lnTo>
                  <a:lnTo>
                    <a:pt x="481" y="573"/>
                  </a:lnTo>
                  <a:lnTo>
                    <a:pt x="903" y="573"/>
                  </a:lnTo>
                  <a:lnTo>
                    <a:pt x="90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0" name="Forma libre 498">
              <a:extLst>
                <a:ext uri="{FF2B5EF4-FFF2-40B4-BE49-F238E27FC236}">
                  <a16:creationId xmlns:a16="http://schemas.microsoft.com/office/drawing/2014/main" id="{A721923B-8DD3-47E1-B174-6D9950E778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75075" y="1373188"/>
              <a:ext cx="228600" cy="125413"/>
            </a:xfrm>
            <a:custGeom>
              <a:avLst/>
              <a:gdLst>
                <a:gd name="T0" fmla="*/ 330 w 723"/>
                <a:gd name="T1" fmla="*/ 283 h 392"/>
                <a:gd name="T2" fmla="*/ 295 w 723"/>
                <a:gd name="T3" fmla="*/ 263 h 392"/>
                <a:gd name="T4" fmla="*/ 269 w 723"/>
                <a:gd name="T5" fmla="*/ 232 h 392"/>
                <a:gd name="T6" fmla="*/ 257 w 723"/>
                <a:gd name="T7" fmla="*/ 192 h 392"/>
                <a:gd name="T8" fmla="*/ 260 w 723"/>
                <a:gd name="T9" fmla="*/ 151 h 392"/>
                <a:gd name="T10" fmla="*/ 281 w 723"/>
                <a:gd name="T11" fmla="*/ 115 h 392"/>
                <a:gd name="T12" fmla="*/ 312 w 723"/>
                <a:gd name="T13" fmla="*/ 90 h 392"/>
                <a:gd name="T14" fmla="*/ 350 w 723"/>
                <a:gd name="T15" fmla="*/ 77 h 392"/>
                <a:gd name="T16" fmla="*/ 392 w 723"/>
                <a:gd name="T17" fmla="*/ 81 h 392"/>
                <a:gd name="T18" fmla="*/ 429 w 723"/>
                <a:gd name="T19" fmla="*/ 100 h 392"/>
                <a:gd name="T20" fmla="*/ 454 w 723"/>
                <a:gd name="T21" fmla="*/ 131 h 392"/>
                <a:gd name="T22" fmla="*/ 466 w 723"/>
                <a:gd name="T23" fmla="*/ 171 h 392"/>
                <a:gd name="T24" fmla="*/ 462 w 723"/>
                <a:gd name="T25" fmla="*/ 213 h 392"/>
                <a:gd name="T26" fmla="*/ 443 w 723"/>
                <a:gd name="T27" fmla="*/ 248 h 392"/>
                <a:gd name="T28" fmla="*/ 412 w 723"/>
                <a:gd name="T29" fmla="*/ 274 h 392"/>
                <a:gd name="T30" fmla="*/ 372 w 723"/>
                <a:gd name="T31" fmla="*/ 287 h 392"/>
                <a:gd name="T32" fmla="*/ 96 w 723"/>
                <a:gd name="T33" fmla="*/ 151 h 392"/>
                <a:gd name="T34" fmla="*/ 68 w 723"/>
                <a:gd name="T35" fmla="*/ 131 h 392"/>
                <a:gd name="T36" fmla="*/ 61 w 723"/>
                <a:gd name="T37" fmla="*/ 97 h 392"/>
                <a:gd name="T38" fmla="*/ 80 w 723"/>
                <a:gd name="T39" fmla="*/ 69 h 392"/>
                <a:gd name="T40" fmla="*/ 114 w 723"/>
                <a:gd name="T41" fmla="*/ 63 h 392"/>
                <a:gd name="T42" fmla="*/ 143 w 723"/>
                <a:gd name="T43" fmla="*/ 81 h 392"/>
                <a:gd name="T44" fmla="*/ 150 w 723"/>
                <a:gd name="T45" fmla="*/ 115 h 392"/>
                <a:gd name="T46" fmla="*/ 131 w 723"/>
                <a:gd name="T47" fmla="*/ 144 h 392"/>
                <a:gd name="T48" fmla="*/ 106 w 723"/>
                <a:gd name="T49" fmla="*/ 152 h 392"/>
                <a:gd name="T50" fmla="*/ 642 w 723"/>
                <a:gd name="T51" fmla="*/ 249 h 392"/>
                <a:gd name="T52" fmla="*/ 661 w 723"/>
                <a:gd name="T53" fmla="*/ 278 h 392"/>
                <a:gd name="T54" fmla="*/ 655 w 723"/>
                <a:gd name="T55" fmla="*/ 313 h 392"/>
                <a:gd name="T56" fmla="*/ 626 w 723"/>
                <a:gd name="T57" fmla="*/ 331 h 392"/>
                <a:gd name="T58" fmla="*/ 592 w 723"/>
                <a:gd name="T59" fmla="*/ 324 h 392"/>
                <a:gd name="T60" fmla="*/ 573 w 723"/>
                <a:gd name="T61" fmla="*/ 297 h 392"/>
                <a:gd name="T62" fmla="*/ 580 w 723"/>
                <a:gd name="T63" fmla="*/ 262 h 392"/>
                <a:gd name="T64" fmla="*/ 608 w 723"/>
                <a:gd name="T65" fmla="*/ 243 h 392"/>
                <a:gd name="T66" fmla="*/ 669 w 723"/>
                <a:gd name="T67" fmla="*/ 392 h 392"/>
                <a:gd name="T68" fmla="*/ 691 w 723"/>
                <a:gd name="T69" fmla="*/ 386 h 392"/>
                <a:gd name="T70" fmla="*/ 709 w 723"/>
                <a:gd name="T71" fmla="*/ 371 h 392"/>
                <a:gd name="T72" fmla="*/ 720 w 723"/>
                <a:gd name="T73" fmla="*/ 350 h 392"/>
                <a:gd name="T74" fmla="*/ 723 w 723"/>
                <a:gd name="T75" fmla="*/ 62 h 392"/>
                <a:gd name="T76" fmla="*/ 718 w 723"/>
                <a:gd name="T77" fmla="*/ 38 h 392"/>
                <a:gd name="T78" fmla="*/ 705 w 723"/>
                <a:gd name="T79" fmla="*/ 19 h 392"/>
                <a:gd name="T80" fmla="*/ 686 w 723"/>
                <a:gd name="T81" fmla="*/ 6 h 392"/>
                <a:gd name="T82" fmla="*/ 663 w 723"/>
                <a:gd name="T83" fmla="*/ 2 h 392"/>
                <a:gd name="T84" fmla="*/ 43 w 723"/>
                <a:gd name="T85" fmla="*/ 4 h 392"/>
                <a:gd name="T86" fmla="*/ 22 w 723"/>
                <a:gd name="T87" fmla="*/ 14 h 392"/>
                <a:gd name="T88" fmla="*/ 7 w 723"/>
                <a:gd name="T89" fmla="*/ 33 h 392"/>
                <a:gd name="T90" fmla="*/ 1 w 723"/>
                <a:gd name="T91" fmla="*/ 55 h 392"/>
                <a:gd name="T92" fmla="*/ 46 w 723"/>
                <a:gd name="T93" fmla="*/ 294 h 392"/>
                <a:gd name="T94" fmla="*/ 151 w 723"/>
                <a:gd name="T95" fmla="*/ 287 h 392"/>
                <a:gd name="T96" fmla="*/ 244 w 723"/>
                <a:gd name="T97" fmla="*/ 293 h 392"/>
                <a:gd name="T98" fmla="*/ 326 w 723"/>
                <a:gd name="T99" fmla="*/ 312 h 392"/>
                <a:gd name="T100" fmla="*/ 373 w 723"/>
                <a:gd name="T101" fmla="*/ 337 h 392"/>
                <a:gd name="T102" fmla="*/ 389 w 723"/>
                <a:gd name="T103" fmla="*/ 36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23" h="392">
                  <a:moveTo>
                    <a:pt x="361" y="287"/>
                  </a:moveTo>
                  <a:lnTo>
                    <a:pt x="350" y="287"/>
                  </a:lnTo>
                  <a:lnTo>
                    <a:pt x="341" y="285"/>
                  </a:lnTo>
                  <a:lnTo>
                    <a:pt x="330" y="283"/>
                  </a:lnTo>
                  <a:lnTo>
                    <a:pt x="320" y="278"/>
                  </a:lnTo>
                  <a:lnTo>
                    <a:pt x="312" y="274"/>
                  </a:lnTo>
                  <a:lnTo>
                    <a:pt x="302" y="269"/>
                  </a:lnTo>
                  <a:lnTo>
                    <a:pt x="295" y="263"/>
                  </a:lnTo>
                  <a:lnTo>
                    <a:pt x="287" y="256"/>
                  </a:lnTo>
                  <a:lnTo>
                    <a:pt x="281" y="248"/>
                  </a:lnTo>
                  <a:lnTo>
                    <a:pt x="274" y="241"/>
                  </a:lnTo>
                  <a:lnTo>
                    <a:pt x="269" y="232"/>
                  </a:lnTo>
                  <a:lnTo>
                    <a:pt x="265" y="223"/>
                  </a:lnTo>
                  <a:lnTo>
                    <a:pt x="260" y="213"/>
                  </a:lnTo>
                  <a:lnTo>
                    <a:pt x="258" y="203"/>
                  </a:lnTo>
                  <a:lnTo>
                    <a:pt x="257" y="192"/>
                  </a:lnTo>
                  <a:lnTo>
                    <a:pt x="256" y="182"/>
                  </a:lnTo>
                  <a:lnTo>
                    <a:pt x="257" y="171"/>
                  </a:lnTo>
                  <a:lnTo>
                    <a:pt x="258" y="160"/>
                  </a:lnTo>
                  <a:lnTo>
                    <a:pt x="260" y="151"/>
                  </a:lnTo>
                  <a:lnTo>
                    <a:pt x="265" y="141"/>
                  </a:lnTo>
                  <a:lnTo>
                    <a:pt x="269" y="131"/>
                  </a:lnTo>
                  <a:lnTo>
                    <a:pt x="274" y="123"/>
                  </a:lnTo>
                  <a:lnTo>
                    <a:pt x="281" y="115"/>
                  </a:lnTo>
                  <a:lnTo>
                    <a:pt x="287" y="108"/>
                  </a:lnTo>
                  <a:lnTo>
                    <a:pt x="295" y="100"/>
                  </a:lnTo>
                  <a:lnTo>
                    <a:pt x="302" y="95"/>
                  </a:lnTo>
                  <a:lnTo>
                    <a:pt x="312" y="90"/>
                  </a:lnTo>
                  <a:lnTo>
                    <a:pt x="320" y="84"/>
                  </a:lnTo>
                  <a:lnTo>
                    <a:pt x="330" y="81"/>
                  </a:lnTo>
                  <a:lnTo>
                    <a:pt x="341" y="79"/>
                  </a:lnTo>
                  <a:lnTo>
                    <a:pt x="350" y="77"/>
                  </a:lnTo>
                  <a:lnTo>
                    <a:pt x="361" y="77"/>
                  </a:lnTo>
                  <a:lnTo>
                    <a:pt x="372" y="77"/>
                  </a:lnTo>
                  <a:lnTo>
                    <a:pt x="383" y="79"/>
                  </a:lnTo>
                  <a:lnTo>
                    <a:pt x="392" y="81"/>
                  </a:lnTo>
                  <a:lnTo>
                    <a:pt x="403" y="84"/>
                  </a:lnTo>
                  <a:lnTo>
                    <a:pt x="412" y="90"/>
                  </a:lnTo>
                  <a:lnTo>
                    <a:pt x="420" y="95"/>
                  </a:lnTo>
                  <a:lnTo>
                    <a:pt x="429" y="100"/>
                  </a:lnTo>
                  <a:lnTo>
                    <a:pt x="436" y="108"/>
                  </a:lnTo>
                  <a:lnTo>
                    <a:pt x="443" y="115"/>
                  </a:lnTo>
                  <a:lnTo>
                    <a:pt x="449" y="123"/>
                  </a:lnTo>
                  <a:lnTo>
                    <a:pt x="454" y="131"/>
                  </a:lnTo>
                  <a:lnTo>
                    <a:pt x="459" y="141"/>
                  </a:lnTo>
                  <a:lnTo>
                    <a:pt x="462" y="151"/>
                  </a:lnTo>
                  <a:lnTo>
                    <a:pt x="465" y="160"/>
                  </a:lnTo>
                  <a:lnTo>
                    <a:pt x="466" y="171"/>
                  </a:lnTo>
                  <a:lnTo>
                    <a:pt x="467" y="182"/>
                  </a:lnTo>
                  <a:lnTo>
                    <a:pt x="466" y="192"/>
                  </a:lnTo>
                  <a:lnTo>
                    <a:pt x="465" y="203"/>
                  </a:lnTo>
                  <a:lnTo>
                    <a:pt x="462" y="213"/>
                  </a:lnTo>
                  <a:lnTo>
                    <a:pt x="459" y="223"/>
                  </a:lnTo>
                  <a:lnTo>
                    <a:pt x="454" y="232"/>
                  </a:lnTo>
                  <a:lnTo>
                    <a:pt x="449" y="241"/>
                  </a:lnTo>
                  <a:lnTo>
                    <a:pt x="443" y="248"/>
                  </a:lnTo>
                  <a:lnTo>
                    <a:pt x="436" y="256"/>
                  </a:lnTo>
                  <a:lnTo>
                    <a:pt x="429" y="263"/>
                  </a:lnTo>
                  <a:lnTo>
                    <a:pt x="420" y="269"/>
                  </a:lnTo>
                  <a:lnTo>
                    <a:pt x="412" y="274"/>
                  </a:lnTo>
                  <a:lnTo>
                    <a:pt x="403" y="278"/>
                  </a:lnTo>
                  <a:lnTo>
                    <a:pt x="392" y="283"/>
                  </a:lnTo>
                  <a:lnTo>
                    <a:pt x="383" y="285"/>
                  </a:lnTo>
                  <a:lnTo>
                    <a:pt x="372" y="287"/>
                  </a:lnTo>
                  <a:lnTo>
                    <a:pt x="361" y="287"/>
                  </a:lnTo>
                  <a:lnTo>
                    <a:pt x="361" y="287"/>
                  </a:lnTo>
                  <a:close/>
                  <a:moveTo>
                    <a:pt x="106" y="152"/>
                  </a:moveTo>
                  <a:lnTo>
                    <a:pt x="96" y="151"/>
                  </a:lnTo>
                  <a:lnTo>
                    <a:pt x="88" y="149"/>
                  </a:lnTo>
                  <a:lnTo>
                    <a:pt x="80" y="144"/>
                  </a:lnTo>
                  <a:lnTo>
                    <a:pt x="74" y="139"/>
                  </a:lnTo>
                  <a:lnTo>
                    <a:pt x="68" y="131"/>
                  </a:lnTo>
                  <a:lnTo>
                    <a:pt x="64" y="124"/>
                  </a:lnTo>
                  <a:lnTo>
                    <a:pt x="61" y="115"/>
                  </a:lnTo>
                  <a:lnTo>
                    <a:pt x="61" y="107"/>
                  </a:lnTo>
                  <a:lnTo>
                    <a:pt x="61" y="97"/>
                  </a:lnTo>
                  <a:lnTo>
                    <a:pt x="64" y="88"/>
                  </a:lnTo>
                  <a:lnTo>
                    <a:pt x="68" y="81"/>
                  </a:lnTo>
                  <a:lnTo>
                    <a:pt x="74" y="74"/>
                  </a:lnTo>
                  <a:lnTo>
                    <a:pt x="80" y="69"/>
                  </a:lnTo>
                  <a:lnTo>
                    <a:pt x="88" y="65"/>
                  </a:lnTo>
                  <a:lnTo>
                    <a:pt x="96" y="63"/>
                  </a:lnTo>
                  <a:lnTo>
                    <a:pt x="106" y="62"/>
                  </a:lnTo>
                  <a:lnTo>
                    <a:pt x="114" y="63"/>
                  </a:lnTo>
                  <a:lnTo>
                    <a:pt x="123" y="65"/>
                  </a:lnTo>
                  <a:lnTo>
                    <a:pt x="131" y="69"/>
                  </a:lnTo>
                  <a:lnTo>
                    <a:pt x="137" y="74"/>
                  </a:lnTo>
                  <a:lnTo>
                    <a:pt x="143" y="81"/>
                  </a:lnTo>
                  <a:lnTo>
                    <a:pt x="147" y="88"/>
                  </a:lnTo>
                  <a:lnTo>
                    <a:pt x="150" y="97"/>
                  </a:lnTo>
                  <a:lnTo>
                    <a:pt x="151" y="107"/>
                  </a:lnTo>
                  <a:lnTo>
                    <a:pt x="150" y="115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39"/>
                  </a:lnTo>
                  <a:lnTo>
                    <a:pt x="131" y="144"/>
                  </a:lnTo>
                  <a:lnTo>
                    <a:pt x="123" y="149"/>
                  </a:lnTo>
                  <a:lnTo>
                    <a:pt x="114" y="151"/>
                  </a:lnTo>
                  <a:lnTo>
                    <a:pt x="106" y="152"/>
                  </a:lnTo>
                  <a:lnTo>
                    <a:pt x="106" y="152"/>
                  </a:lnTo>
                  <a:close/>
                  <a:moveTo>
                    <a:pt x="617" y="242"/>
                  </a:moveTo>
                  <a:lnTo>
                    <a:pt x="626" y="243"/>
                  </a:lnTo>
                  <a:lnTo>
                    <a:pt x="635" y="245"/>
                  </a:lnTo>
                  <a:lnTo>
                    <a:pt x="642" y="249"/>
                  </a:lnTo>
                  <a:lnTo>
                    <a:pt x="650" y="255"/>
                  </a:lnTo>
                  <a:lnTo>
                    <a:pt x="655" y="262"/>
                  </a:lnTo>
                  <a:lnTo>
                    <a:pt x="659" y="270"/>
                  </a:lnTo>
                  <a:lnTo>
                    <a:pt x="661" y="278"/>
                  </a:lnTo>
                  <a:lnTo>
                    <a:pt x="663" y="287"/>
                  </a:lnTo>
                  <a:lnTo>
                    <a:pt x="661" y="297"/>
                  </a:lnTo>
                  <a:lnTo>
                    <a:pt x="659" y="305"/>
                  </a:lnTo>
                  <a:lnTo>
                    <a:pt x="655" y="313"/>
                  </a:lnTo>
                  <a:lnTo>
                    <a:pt x="650" y="319"/>
                  </a:lnTo>
                  <a:lnTo>
                    <a:pt x="642" y="324"/>
                  </a:lnTo>
                  <a:lnTo>
                    <a:pt x="635" y="329"/>
                  </a:lnTo>
                  <a:lnTo>
                    <a:pt x="626" y="331"/>
                  </a:lnTo>
                  <a:lnTo>
                    <a:pt x="617" y="332"/>
                  </a:lnTo>
                  <a:lnTo>
                    <a:pt x="608" y="331"/>
                  </a:lnTo>
                  <a:lnTo>
                    <a:pt x="600" y="329"/>
                  </a:lnTo>
                  <a:lnTo>
                    <a:pt x="592" y="324"/>
                  </a:lnTo>
                  <a:lnTo>
                    <a:pt x="585" y="319"/>
                  </a:lnTo>
                  <a:lnTo>
                    <a:pt x="580" y="313"/>
                  </a:lnTo>
                  <a:lnTo>
                    <a:pt x="576" y="305"/>
                  </a:lnTo>
                  <a:lnTo>
                    <a:pt x="573" y="297"/>
                  </a:lnTo>
                  <a:lnTo>
                    <a:pt x="572" y="287"/>
                  </a:lnTo>
                  <a:lnTo>
                    <a:pt x="573" y="278"/>
                  </a:lnTo>
                  <a:lnTo>
                    <a:pt x="576" y="270"/>
                  </a:lnTo>
                  <a:lnTo>
                    <a:pt x="580" y="262"/>
                  </a:lnTo>
                  <a:lnTo>
                    <a:pt x="585" y="255"/>
                  </a:lnTo>
                  <a:lnTo>
                    <a:pt x="592" y="249"/>
                  </a:lnTo>
                  <a:lnTo>
                    <a:pt x="600" y="245"/>
                  </a:lnTo>
                  <a:lnTo>
                    <a:pt x="608" y="243"/>
                  </a:lnTo>
                  <a:lnTo>
                    <a:pt x="617" y="242"/>
                  </a:lnTo>
                  <a:close/>
                  <a:moveTo>
                    <a:pt x="391" y="392"/>
                  </a:moveTo>
                  <a:lnTo>
                    <a:pt x="663" y="392"/>
                  </a:lnTo>
                  <a:lnTo>
                    <a:pt x="669" y="392"/>
                  </a:lnTo>
                  <a:lnTo>
                    <a:pt x="674" y="391"/>
                  </a:lnTo>
                  <a:lnTo>
                    <a:pt x="681" y="390"/>
                  </a:lnTo>
                  <a:lnTo>
                    <a:pt x="686" y="388"/>
                  </a:lnTo>
                  <a:lnTo>
                    <a:pt x="691" y="386"/>
                  </a:lnTo>
                  <a:lnTo>
                    <a:pt x="697" y="382"/>
                  </a:lnTo>
                  <a:lnTo>
                    <a:pt x="701" y="379"/>
                  </a:lnTo>
                  <a:lnTo>
                    <a:pt x="705" y="375"/>
                  </a:lnTo>
                  <a:lnTo>
                    <a:pt x="709" y="371"/>
                  </a:lnTo>
                  <a:lnTo>
                    <a:pt x="713" y="366"/>
                  </a:lnTo>
                  <a:lnTo>
                    <a:pt x="715" y="361"/>
                  </a:lnTo>
                  <a:lnTo>
                    <a:pt x="718" y="356"/>
                  </a:lnTo>
                  <a:lnTo>
                    <a:pt x="720" y="350"/>
                  </a:lnTo>
                  <a:lnTo>
                    <a:pt x="721" y="345"/>
                  </a:lnTo>
                  <a:lnTo>
                    <a:pt x="723" y="338"/>
                  </a:lnTo>
                  <a:lnTo>
                    <a:pt x="723" y="332"/>
                  </a:lnTo>
                  <a:lnTo>
                    <a:pt x="723" y="62"/>
                  </a:lnTo>
                  <a:lnTo>
                    <a:pt x="723" y="55"/>
                  </a:lnTo>
                  <a:lnTo>
                    <a:pt x="721" y="49"/>
                  </a:lnTo>
                  <a:lnTo>
                    <a:pt x="720" y="43"/>
                  </a:lnTo>
                  <a:lnTo>
                    <a:pt x="718" y="38"/>
                  </a:lnTo>
                  <a:lnTo>
                    <a:pt x="715" y="33"/>
                  </a:lnTo>
                  <a:lnTo>
                    <a:pt x="713" y="27"/>
                  </a:lnTo>
                  <a:lnTo>
                    <a:pt x="709" y="23"/>
                  </a:lnTo>
                  <a:lnTo>
                    <a:pt x="705" y="19"/>
                  </a:lnTo>
                  <a:lnTo>
                    <a:pt x="701" y="14"/>
                  </a:lnTo>
                  <a:lnTo>
                    <a:pt x="697" y="11"/>
                  </a:lnTo>
                  <a:lnTo>
                    <a:pt x="691" y="8"/>
                  </a:lnTo>
                  <a:lnTo>
                    <a:pt x="686" y="6"/>
                  </a:lnTo>
                  <a:lnTo>
                    <a:pt x="681" y="4"/>
                  </a:lnTo>
                  <a:lnTo>
                    <a:pt x="674" y="3"/>
                  </a:lnTo>
                  <a:lnTo>
                    <a:pt x="669" y="2"/>
                  </a:lnTo>
                  <a:lnTo>
                    <a:pt x="663" y="2"/>
                  </a:lnTo>
                  <a:lnTo>
                    <a:pt x="61" y="0"/>
                  </a:lnTo>
                  <a:lnTo>
                    <a:pt x="54" y="2"/>
                  </a:lnTo>
                  <a:lnTo>
                    <a:pt x="48" y="3"/>
                  </a:lnTo>
                  <a:lnTo>
                    <a:pt x="43" y="4"/>
                  </a:lnTo>
                  <a:lnTo>
                    <a:pt x="37" y="6"/>
                  </a:lnTo>
                  <a:lnTo>
                    <a:pt x="32" y="8"/>
                  </a:lnTo>
                  <a:lnTo>
                    <a:pt x="27" y="11"/>
                  </a:lnTo>
                  <a:lnTo>
                    <a:pt x="22" y="14"/>
                  </a:lnTo>
                  <a:lnTo>
                    <a:pt x="18" y="19"/>
                  </a:lnTo>
                  <a:lnTo>
                    <a:pt x="14" y="23"/>
                  </a:lnTo>
                  <a:lnTo>
                    <a:pt x="10" y="27"/>
                  </a:lnTo>
                  <a:lnTo>
                    <a:pt x="7" y="33"/>
                  </a:lnTo>
                  <a:lnTo>
                    <a:pt x="5" y="38"/>
                  </a:lnTo>
                  <a:lnTo>
                    <a:pt x="3" y="43"/>
                  </a:lnTo>
                  <a:lnTo>
                    <a:pt x="2" y="49"/>
                  </a:lnTo>
                  <a:lnTo>
                    <a:pt x="1" y="55"/>
                  </a:lnTo>
                  <a:lnTo>
                    <a:pt x="0" y="62"/>
                  </a:lnTo>
                  <a:lnTo>
                    <a:pt x="0" y="304"/>
                  </a:lnTo>
                  <a:lnTo>
                    <a:pt x="22" y="299"/>
                  </a:lnTo>
                  <a:lnTo>
                    <a:pt x="46" y="294"/>
                  </a:lnTo>
                  <a:lnTo>
                    <a:pt x="68" y="291"/>
                  </a:lnTo>
                  <a:lnTo>
                    <a:pt x="90" y="290"/>
                  </a:lnTo>
                  <a:lnTo>
                    <a:pt x="126" y="288"/>
                  </a:lnTo>
                  <a:lnTo>
                    <a:pt x="151" y="287"/>
                  </a:lnTo>
                  <a:lnTo>
                    <a:pt x="172" y="288"/>
                  </a:lnTo>
                  <a:lnTo>
                    <a:pt x="206" y="289"/>
                  </a:lnTo>
                  <a:lnTo>
                    <a:pt x="225" y="291"/>
                  </a:lnTo>
                  <a:lnTo>
                    <a:pt x="244" y="293"/>
                  </a:lnTo>
                  <a:lnTo>
                    <a:pt x="266" y="297"/>
                  </a:lnTo>
                  <a:lnTo>
                    <a:pt x="286" y="300"/>
                  </a:lnTo>
                  <a:lnTo>
                    <a:pt x="306" y="305"/>
                  </a:lnTo>
                  <a:lnTo>
                    <a:pt x="326" y="312"/>
                  </a:lnTo>
                  <a:lnTo>
                    <a:pt x="344" y="318"/>
                  </a:lnTo>
                  <a:lnTo>
                    <a:pt x="360" y="327"/>
                  </a:lnTo>
                  <a:lnTo>
                    <a:pt x="366" y="332"/>
                  </a:lnTo>
                  <a:lnTo>
                    <a:pt x="373" y="337"/>
                  </a:lnTo>
                  <a:lnTo>
                    <a:pt x="378" y="343"/>
                  </a:lnTo>
                  <a:lnTo>
                    <a:pt x="383" y="349"/>
                  </a:lnTo>
                  <a:lnTo>
                    <a:pt x="387" y="356"/>
                  </a:lnTo>
                  <a:lnTo>
                    <a:pt x="389" y="362"/>
                  </a:lnTo>
                  <a:lnTo>
                    <a:pt x="391" y="369"/>
                  </a:lnTo>
                  <a:lnTo>
                    <a:pt x="391" y="377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1" name="Forma libre 499">
              <a:extLst>
                <a:ext uri="{FF2B5EF4-FFF2-40B4-BE49-F238E27FC236}">
                  <a16:creationId xmlns:a16="http://schemas.microsoft.com/office/drawing/2014/main" id="{A8E6691B-D48E-4F27-BFB8-39275098B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598613"/>
              <a:ext cx="133350" cy="33338"/>
            </a:xfrm>
            <a:custGeom>
              <a:avLst/>
              <a:gdLst>
                <a:gd name="T0" fmla="*/ 0 w 421"/>
                <a:gd name="T1" fmla="*/ 44 h 104"/>
                <a:gd name="T2" fmla="*/ 2 w 421"/>
                <a:gd name="T3" fmla="*/ 52 h 104"/>
                <a:gd name="T4" fmla="*/ 5 w 421"/>
                <a:gd name="T5" fmla="*/ 56 h 104"/>
                <a:gd name="T6" fmla="*/ 6 w 421"/>
                <a:gd name="T7" fmla="*/ 59 h 104"/>
                <a:gd name="T8" fmla="*/ 11 w 421"/>
                <a:gd name="T9" fmla="*/ 65 h 104"/>
                <a:gd name="T10" fmla="*/ 13 w 421"/>
                <a:gd name="T11" fmla="*/ 65 h 104"/>
                <a:gd name="T12" fmla="*/ 31 w 421"/>
                <a:gd name="T13" fmla="*/ 76 h 104"/>
                <a:gd name="T14" fmla="*/ 32 w 421"/>
                <a:gd name="T15" fmla="*/ 77 h 104"/>
                <a:gd name="T16" fmla="*/ 41 w 421"/>
                <a:gd name="T17" fmla="*/ 80 h 104"/>
                <a:gd name="T18" fmla="*/ 45 w 421"/>
                <a:gd name="T19" fmla="*/ 81 h 104"/>
                <a:gd name="T20" fmla="*/ 53 w 421"/>
                <a:gd name="T21" fmla="*/ 84 h 104"/>
                <a:gd name="T22" fmla="*/ 61 w 421"/>
                <a:gd name="T23" fmla="*/ 86 h 104"/>
                <a:gd name="T24" fmla="*/ 66 w 421"/>
                <a:gd name="T25" fmla="*/ 87 h 104"/>
                <a:gd name="T26" fmla="*/ 98 w 421"/>
                <a:gd name="T27" fmla="*/ 95 h 104"/>
                <a:gd name="T28" fmla="*/ 133 w 421"/>
                <a:gd name="T29" fmla="*/ 99 h 104"/>
                <a:gd name="T30" fmla="*/ 197 w 421"/>
                <a:gd name="T31" fmla="*/ 104 h 104"/>
                <a:gd name="T32" fmla="*/ 211 w 421"/>
                <a:gd name="T33" fmla="*/ 104 h 104"/>
                <a:gd name="T34" fmla="*/ 225 w 421"/>
                <a:gd name="T35" fmla="*/ 104 h 104"/>
                <a:gd name="T36" fmla="*/ 289 w 421"/>
                <a:gd name="T37" fmla="*/ 99 h 104"/>
                <a:gd name="T38" fmla="*/ 322 w 421"/>
                <a:gd name="T39" fmla="*/ 95 h 104"/>
                <a:gd name="T40" fmla="*/ 356 w 421"/>
                <a:gd name="T41" fmla="*/ 87 h 104"/>
                <a:gd name="T42" fmla="*/ 360 w 421"/>
                <a:gd name="T43" fmla="*/ 86 h 104"/>
                <a:gd name="T44" fmla="*/ 368 w 421"/>
                <a:gd name="T45" fmla="*/ 84 h 104"/>
                <a:gd name="T46" fmla="*/ 376 w 421"/>
                <a:gd name="T47" fmla="*/ 81 h 104"/>
                <a:gd name="T48" fmla="*/ 379 w 421"/>
                <a:gd name="T49" fmla="*/ 80 h 104"/>
                <a:gd name="T50" fmla="*/ 390 w 421"/>
                <a:gd name="T51" fmla="*/ 77 h 104"/>
                <a:gd name="T52" fmla="*/ 391 w 421"/>
                <a:gd name="T53" fmla="*/ 76 h 104"/>
                <a:gd name="T54" fmla="*/ 409 w 421"/>
                <a:gd name="T55" fmla="*/ 65 h 104"/>
                <a:gd name="T56" fmla="*/ 409 w 421"/>
                <a:gd name="T57" fmla="*/ 65 h 104"/>
                <a:gd name="T58" fmla="*/ 416 w 421"/>
                <a:gd name="T59" fmla="*/ 59 h 104"/>
                <a:gd name="T60" fmla="*/ 417 w 421"/>
                <a:gd name="T61" fmla="*/ 56 h 104"/>
                <a:gd name="T62" fmla="*/ 420 w 421"/>
                <a:gd name="T63" fmla="*/ 52 h 104"/>
                <a:gd name="T64" fmla="*/ 421 w 421"/>
                <a:gd name="T65" fmla="*/ 44 h 104"/>
                <a:gd name="T66" fmla="*/ 410 w 421"/>
                <a:gd name="T67" fmla="*/ 4 h 104"/>
                <a:gd name="T68" fmla="*/ 386 w 421"/>
                <a:gd name="T69" fmla="*/ 10 h 104"/>
                <a:gd name="T70" fmla="*/ 344 w 421"/>
                <a:gd name="T71" fmla="*/ 19 h 104"/>
                <a:gd name="T72" fmla="*/ 284 w 421"/>
                <a:gd name="T73" fmla="*/ 25 h 104"/>
                <a:gd name="T74" fmla="*/ 231 w 421"/>
                <a:gd name="T75" fmla="*/ 28 h 104"/>
                <a:gd name="T76" fmla="*/ 191 w 421"/>
                <a:gd name="T77" fmla="*/ 28 h 104"/>
                <a:gd name="T78" fmla="*/ 138 w 421"/>
                <a:gd name="T79" fmla="*/ 25 h 104"/>
                <a:gd name="T80" fmla="*/ 78 w 421"/>
                <a:gd name="T81" fmla="*/ 19 h 104"/>
                <a:gd name="T82" fmla="*/ 35 w 421"/>
                <a:gd name="T83" fmla="*/ 10 h 104"/>
                <a:gd name="T84" fmla="*/ 10 w 421"/>
                <a:gd name="T85" fmla="*/ 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21" h="104">
                  <a:moveTo>
                    <a:pt x="0" y="0"/>
                  </a:moveTo>
                  <a:lnTo>
                    <a:pt x="0" y="44"/>
                  </a:lnTo>
                  <a:lnTo>
                    <a:pt x="1" y="48"/>
                  </a:lnTo>
                  <a:lnTo>
                    <a:pt x="2" y="52"/>
                  </a:lnTo>
                  <a:lnTo>
                    <a:pt x="3" y="54"/>
                  </a:lnTo>
                  <a:lnTo>
                    <a:pt x="5" y="56"/>
                  </a:lnTo>
                  <a:lnTo>
                    <a:pt x="5" y="57"/>
                  </a:lnTo>
                  <a:lnTo>
                    <a:pt x="6" y="59"/>
                  </a:lnTo>
                  <a:lnTo>
                    <a:pt x="8" y="62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3" y="65"/>
                  </a:lnTo>
                  <a:lnTo>
                    <a:pt x="20" y="70"/>
                  </a:lnTo>
                  <a:lnTo>
                    <a:pt x="31" y="76"/>
                  </a:lnTo>
                  <a:lnTo>
                    <a:pt x="31" y="76"/>
                  </a:lnTo>
                  <a:lnTo>
                    <a:pt x="32" y="77"/>
                  </a:lnTo>
                  <a:lnTo>
                    <a:pt x="36" y="79"/>
                  </a:lnTo>
                  <a:lnTo>
                    <a:pt x="41" y="80"/>
                  </a:lnTo>
                  <a:lnTo>
                    <a:pt x="44" y="81"/>
                  </a:lnTo>
                  <a:lnTo>
                    <a:pt x="45" y="81"/>
                  </a:lnTo>
                  <a:lnTo>
                    <a:pt x="49" y="83"/>
                  </a:lnTo>
                  <a:lnTo>
                    <a:pt x="53" y="84"/>
                  </a:lnTo>
                  <a:lnTo>
                    <a:pt x="58" y="85"/>
                  </a:lnTo>
                  <a:lnTo>
                    <a:pt x="61" y="86"/>
                  </a:lnTo>
                  <a:lnTo>
                    <a:pt x="64" y="87"/>
                  </a:lnTo>
                  <a:lnTo>
                    <a:pt x="66" y="87"/>
                  </a:lnTo>
                  <a:lnTo>
                    <a:pt x="82" y="92"/>
                  </a:lnTo>
                  <a:lnTo>
                    <a:pt x="98" y="95"/>
                  </a:lnTo>
                  <a:lnTo>
                    <a:pt x="115" y="97"/>
                  </a:lnTo>
                  <a:lnTo>
                    <a:pt x="133" y="99"/>
                  </a:lnTo>
                  <a:lnTo>
                    <a:pt x="166" y="102"/>
                  </a:lnTo>
                  <a:lnTo>
                    <a:pt x="197" y="104"/>
                  </a:lnTo>
                  <a:lnTo>
                    <a:pt x="203" y="104"/>
                  </a:lnTo>
                  <a:lnTo>
                    <a:pt x="211" y="104"/>
                  </a:lnTo>
                  <a:lnTo>
                    <a:pt x="217" y="104"/>
                  </a:lnTo>
                  <a:lnTo>
                    <a:pt x="225" y="104"/>
                  </a:lnTo>
                  <a:lnTo>
                    <a:pt x="255" y="102"/>
                  </a:lnTo>
                  <a:lnTo>
                    <a:pt x="289" y="99"/>
                  </a:lnTo>
                  <a:lnTo>
                    <a:pt x="306" y="97"/>
                  </a:lnTo>
                  <a:lnTo>
                    <a:pt x="322" y="95"/>
                  </a:lnTo>
                  <a:lnTo>
                    <a:pt x="340" y="92"/>
                  </a:lnTo>
                  <a:lnTo>
                    <a:pt x="356" y="87"/>
                  </a:lnTo>
                  <a:lnTo>
                    <a:pt x="358" y="87"/>
                  </a:lnTo>
                  <a:lnTo>
                    <a:pt x="360" y="86"/>
                  </a:lnTo>
                  <a:lnTo>
                    <a:pt x="364" y="85"/>
                  </a:lnTo>
                  <a:lnTo>
                    <a:pt x="368" y="84"/>
                  </a:lnTo>
                  <a:lnTo>
                    <a:pt x="372" y="83"/>
                  </a:lnTo>
                  <a:lnTo>
                    <a:pt x="376" y="81"/>
                  </a:lnTo>
                  <a:lnTo>
                    <a:pt x="378" y="81"/>
                  </a:lnTo>
                  <a:lnTo>
                    <a:pt x="379" y="80"/>
                  </a:lnTo>
                  <a:lnTo>
                    <a:pt x="385" y="79"/>
                  </a:lnTo>
                  <a:lnTo>
                    <a:pt x="390" y="77"/>
                  </a:lnTo>
                  <a:lnTo>
                    <a:pt x="390" y="76"/>
                  </a:lnTo>
                  <a:lnTo>
                    <a:pt x="391" y="76"/>
                  </a:lnTo>
                  <a:lnTo>
                    <a:pt x="401" y="70"/>
                  </a:lnTo>
                  <a:lnTo>
                    <a:pt x="409" y="65"/>
                  </a:lnTo>
                  <a:lnTo>
                    <a:pt x="409" y="65"/>
                  </a:lnTo>
                  <a:lnTo>
                    <a:pt x="409" y="65"/>
                  </a:lnTo>
                  <a:lnTo>
                    <a:pt x="413" y="62"/>
                  </a:lnTo>
                  <a:lnTo>
                    <a:pt x="416" y="59"/>
                  </a:lnTo>
                  <a:lnTo>
                    <a:pt x="417" y="57"/>
                  </a:lnTo>
                  <a:lnTo>
                    <a:pt x="417" y="56"/>
                  </a:lnTo>
                  <a:lnTo>
                    <a:pt x="419" y="54"/>
                  </a:lnTo>
                  <a:lnTo>
                    <a:pt x="420" y="52"/>
                  </a:lnTo>
                  <a:lnTo>
                    <a:pt x="421" y="48"/>
                  </a:lnTo>
                  <a:lnTo>
                    <a:pt x="421" y="44"/>
                  </a:lnTo>
                  <a:lnTo>
                    <a:pt x="421" y="0"/>
                  </a:lnTo>
                  <a:lnTo>
                    <a:pt x="410" y="4"/>
                  </a:lnTo>
                  <a:lnTo>
                    <a:pt x="399" y="7"/>
                  </a:lnTo>
                  <a:lnTo>
                    <a:pt x="386" y="10"/>
                  </a:lnTo>
                  <a:lnTo>
                    <a:pt x="373" y="13"/>
                  </a:lnTo>
                  <a:lnTo>
                    <a:pt x="344" y="19"/>
                  </a:lnTo>
                  <a:lnTo>
                    <a:pt x="314" y="23"/>
                  </a:lnTo>
                  <a:lnTo>
                    <a:pt x="284" y="25"/>
                  </a:lnTo>
                  <a:lnTo>
                    <a:pt x="256" y="27"/>
                  </a:lnTo>
                  <a:lnTo>
                    <a:pt x="231" y="28"/>
                  </a:lnTo>
                  <a:lnTo>
                    <a:pt x="211" y="28"/>
                  </a:lnTo>
                  <a:lnTo>
                    <a:pt x="191" y="28"/>
                  </a:lnTo>
                  <a:lnTo>
                    <a:pt x="166" y="27"/>
                  </a:lnTo>
                  <a:lnTo>
                    <a:pt x="138" y="25"/>
                  </a:lnTo>
                  <a:lnTo>
                    <a:pt x="108" y="23"/>
                  </a:lnTo>
                  <a:lnTo>
                    <a:pt x="78" y="19"/>
                  </a:lnTo>
                  <a:lnTo>
                    <a:pt x="49" y="13"/>
                  </a:lnTo>
                  <a:lnTo>
                    <a:pt x="35" y="10"/>
                  </a:lnTo>
                  <a:lnTo>
                    <a:pt x="22" y="7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2" name="Forma libre 500">
              <a:extLst>
                <a:ext uri="{FF2B5EF4-FFF2-40B4-BE49-F238E27FC236}">
                  <a16:creationId xmlns:a16="http://schemas.microsoft.com/office/drawing/2014/main" id="{5839F0C0-A423-4156-855A-E09BBC0F1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474788"/>
              <a:ext cx="133350" cy="28575"/>
            </a:xfrm>
            <a:custGeom>
              <a:avLst/>
              <a:gdLst>
                <a:gd name="T0" fmla="*/ 420 w 420"/>
                <a:gd name="T1" fmla="*/ 58 h 90"/>
                <a:gd name="T2" fmla="*/ 419 w 420"/>
                <a:gd name="T3" fmla="*/ 55 h 90"/>
                <a:gd name="T4" fmla="*/ 418 w 420"/>
                <a:gd name="T5" fmla="*/ 50 h 90"/>
                <a:gd name="T6" fmla="*/ 416 w 420"/>
                <a:gd name="T7" fmla="*/ 47 h 90"/>
                <a:gd name="T8" fmla="*/ 413 w 420"/>
                <a:gd name="T9" fmla="*/ 44 h 90"/>
                <a:gd name="T10" fmla="*/ 406 w 420"/>
                <a:gd name="T11" fmla="*/ 37 h 90"/>
                <a:gd name="T12" fmla="*/ 397 w 420"/>
                <a:gd name="T13" fmla="*/ 32 h 90"/>
                <a:gd name="T14" fmla="*/ 386 w 420"/>
                <a:gd name="T15" fmla="*/ 27 h 90"/>
                <a:gd name="T16" fmla="*/ 374 w 420"/>
                <a:gd name="T17" fmla="*/ 22 h 90"/>
                <a:gd name="T18" fmla="*/ 360 w 420"/>
                <a:gd name="T19" fmla="*/ 18 h 90"/>
                <a:gd name="T20" fmla="*/ 345 w 420"/>
                <a:gd name="T21" fmla="*/ 14 h 90"/>
                <a:gd name="T22" fmla="*/ 313 w 420"/>
                <a:gd name="T23" fmla="*/ 9 h 90"/>
                <a:gd name="T24" fmla="*/ 277 w 420"/>
                <a:gd name="T25" fmla="*/ 3 h 90"/>
                <a:gd name="T26" fmla="*/ 243 w 420"/>
                <a:gd name="T27" fmla="*/ 1 h 90"/>
                <a:gd name="T28" fmla="*/ 210 w 420"/>
                <a:gd name="T29" fmla="*/ 0 h 90"/>
                <a:gd name="T30" fmla="*/ 172 w 420"/>
                <a:gd name="T31" fmla="*/ 1 h 90"/>
                <a:gd name="T32" fmla="*/ 133 w 420"/>
                <a:gd name="T33" fmla="*/ 4 h 90"/>
                <a:gd name="T34" fmla="*/ 113 w 420"/>
                <a:gd name="T35" fmla="*/ 7 h 90"/>
                <a:gd name="T36" fmla="*/ 94 w 420"/>
                <a:gd name="T37" fmla="*/ 11 h 90"/>
                <a:gd name="T38" fmla="*/ 76 w 420"/>
                <a:gd name="T39" fmla="*/ 14 h 90"/>
                <a:gd name="T40" fmla="*/ 59 w 420"/>
                <a:gd name="T41" fmla="*/ 18 h 90"/>
                <a:gd name="T42" fmla="*/ 59 w 420"/>
                <a:gd name="T43" fmla="*/ 18 h 90"/>
                <a:gd name="T44" fmla="*/ 55 w 420"/>
                <a:gd name="T45" fmla="*/ 19 h 90"/>
                <a:gd name="T46" fmla="*/ 52 w 420"/>
                <a:gd name="T47" fmla="*/ 20 h 90"/>
                <a:gd name="T48" fmla="*/ 48 w 420"/>
                <a:gd name="T49" fmla="*/ 21 h 90"/>
                <a:gd name="T50" fmla="*/ 44 w 420"/>
                <a:gd name="T51" fmla="*/ 22 h 90"/>
                <a:gd name="T52" fmla="*/ 43 w 420"/>
                <a:gd name="T53" fmla="*/ 24 h 90"/>
                <a:gd name="T54" fmla="*/ 40 w 420"/>
                <a:gd name="T55" fmla="*/ 24 h 90"/>
                <a:gd name="T56" fmla="*/ 35 w 420"/>
                <a:gd name="T57" fmla="*/ 26 h 90"/>
                <a:gd name="T58" fmla="*/ 31 w 420"/>
                <a:gd name="T59" fmla="*/ 28 h 90"/>
                <a:gd name="T60" fmla="*/ 30 w 420"/>
                <a:gd name="T61" fmla="*/ 28 h 90"/>
                <a:gd name="T62" fmla="*/ 30 w 420"/>
                <a:gd name="T63" fmla="*/ 28 h 90"/>
                <a:gd name="T64" fmla="*/ 19 w 420"/>
                <a:gd name="T65" fmla="*/ 33 h 90"/>
                <a:gd name="T66" fmla="*/ 12 w 420"/>
                <a:gd name="T67" fmla="*/ 40 h 90"/>
                <a:gd name="T68" fmla="*/ 10 w 420"/>
                <a:gd name="T69" fmla="*/ 40 h 90"/>
                <a:gd name="T70" fmla="*/ 10 w 420"/>
                <a:gd name="T71" fmla="*/ 40 h 90"/>
                <a:gd name="T72" fmla="*/ 7 w 420"/>
                <a:gd name="T73" fmla="*/ 43 h 90"/>
                <a:gd name="T74" fmla="*/ 5 w 420"/>
                <a:gd name="T75" fmla="*/ 46 h 90"/>
                <a:gd name="T76" fmla="*/ 4 w 420"/>
                <a:gd name="T77" fmla="*/ 47 h 90"/>
                <a:gd name="T78" fmla="*/ 4 w 420"/>
                <a:gd name="T79" fmla="*/ 48 h 90"/>
                <a:gd name="T80" fmla="*/ 2 w 420"/>
                <a:gd name="T81" fmla="*/ 50 h 90"/>
                <a:gd name="T82" fmla="*/ 1 w 420"/>
                <a:gd name="T83" fmla="*/ 52 h 90"/>
                <a:gd name="T84" fmla="*/ 0 w 420"/>
                <a:gd name="T85" fmla="*/ 56 h 90"/>
                <a:gd name="T86" fmla="*/ 0 w 420"/>
                <a:gd name="T87" fmla="*/ 58 h 90"/>
                <a:gd name="T88" fmla="*/ 8 w 420"/>
                <a:gd name="T89" fmla="*/ 63 h 90"/>
                <a:gd name="T90" fmla="*/ 22 w 420"/>
                <a:gd name="T91" fmla="*/ 68 h 90"/>
                <a:gd name="T92" fmla="*/ 43 w 420"/>
                <a:gd name="T93" fmla="*/ 74 h 90"/>
                <a:gd name="T94" fmla="*/ 67 w 420"/>
                <a:gd name="T95" fmla="*/ 78 h 90"/>
                <a:gd name="T96" fmla="*/ 96 w 420"/>
                <a:gd name="T97" fmla="*/ 84 h 90"/>
                <a:gd name="T98" fmla="*/ 131 w 420"/>
                <a:gd name="T99" fmla="*/ 87 h 90"/>
                <a:gd name="T100" fmla="*/ 168 w 420"/>
                <a:gd name="T101" fmla="*/ 90 h 90"/>
                <a:gd name="T102" fmla="*/ 210 w 420"/>
                <a:gd name="T103" fmla="*/ 90 h 90"/>
                <a:gd name="T104" fmla="*/ 251 w 420"/>
                <a:gd name="T105" fmla="*/ 90 h 90"/>
                <a:gd name="T106" fmla="*/ 289 w 420"/>
                <a:gd name="T107" fmla="*/ 87 h 90"/>
                <a:gd name="T108" fmla="*/ 323 w 420"/>
                <a:gd name="T109" fmla="*/ 84 h 90"/>
                <a:gd name="T110" fmla="*/ 353 w 420"/>
                <a:gd name="T111" fmla="*/ 78 h 90"/>
                <a:gd name="T112" fmla="*/ 377 w 420"/>
                <a:gd name="T113" fmla="*/ 74 h 90"/>
                <a:gd name="T114" fmla="*/ 398 w 420"/>
                <a:gd name="T115" fmla="*/ 68 h 90"/>
                <a:gd name="T116" fmla="*/ 412 w 420"/>
                <a:gd name="T117" fmla="*/ 62 h 90"/>
                <a:gd name="T118" fmla="*/ 420 w 420"/>
                <a:gd name="T119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0" h="90">
                  <a:moveTo>
                    <a:pt x="420" y="58"/>
                  </a:moveTo>
                  <a:lnTo>
                    <a:pt x="419" y="55"/>
                  </a:lnTo>
                  <a:lnTo>
                    <a:pt x="418" y="50"/>
                  </a:lnTo>
                  <a:lnTo>
                    <a:pt x="416" y="47"/>
                  </a:lnTo>
                  <a:lnTo>
                    <a:pt x="413" y="44"/>
                  </a:lnTo>
                  <a:lnTo>
                    <a:pt x="406" y="37"/>
                  </a:lnTo>
                  <a:lnTo>
                    <a:pt x="397" y="32"/>
                  </a:lnTo>
                  <a:lnTo>
                    <a:pt x="386" y="27"/>
                  </a:lnTo>
                  <a:lnTo>
                    <a:pt x="374" y="22"/>
                  </a:lnTo>
                  <a:lnTo>
                    <a:pt x="360" y="18"/>
                  </a:lnTo>
                  <a:lnTo>
                    <a:pt x="345" y="14"/>
                  </a:lnTo>
                  <a:lnTo>
                    <a:pt x="313" y="9"/>
                  </a:lnTo>
                  <a:lnTo>
                    <a:pt x="277" y="3"/>
                  </a:lnTo>
                  <a:lnTo>
                    <a:pt x="243" y="1"/>
                  </a:lnTo>
                  <a:lnTo>
                    <a:pt x="210" y="0"/>
                  </a:lnTo>
                  <a:lnTo>
                    <a:pt x="172" y="1"/>
                  </a:lnTo>
                  <a:lnTo>
                    <a:pt x="133" y="4"/>
                  </a:lnTo>
                  <a:lnTo>
                    <a:pt x="113" y="7"/>
                  </a:lnTo>
                  <a:lnTo>
                    <a:pt x="94" y="11"/>
                  </a:lnTo>
                  <a:lnTo>
                    <a:pt x="76" y="14"/>
                  </a:lnTo>
                  <a:lnTo>
                    <a:pt x="59" y="18"/>
                  </a:lnTo>
                  <a:lnTo>
                    <a:pt x="59" y="18"/>
                  </a:lnTo>
                  <a:lnTo>
                    <a:pt x="55" y="19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4" y="22"/>
                  </a:lnTo>
                  <a:lnTo>
                    <a:pt x="43" y="24"/>
                  </a:lnTo>
                  <a:lnTo>
                    <a:pt x="40" y="24"/>
                  </a:lnTo>
                  <a:lnTo>
                    <a:pt x="35" y="26"/>
                  </a:lnTo>
                  <a:lnTo>
                    <a:pt x="31" y="28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19" y="33"/>
                  </a:lnTo>
                  <a:lnTo>
                    <a:pt x="12" y="40"/>
                  </a:lnTo>
                  <a:lnTo>
                    <a:pt x="10" y="40"/>
                  </a:lnTo>
                  <a:lnTo>
                    <a:pt x="10" y="40"/>
                  </a:lnTo>
                  <a:lnTo>
                    <a:pt x="7" y="43"/>
                  </a:lnTo>
                  <a:lnTo>
                    <a:pt x="5" y="46"/>
                  </a:lnTo>
                  <a:lnTo>
                    <a:pt x="4" y="47"/>
                  </a:lnTo>
                  <a:lnTo>
                    <a:pt x="4" y="48"/>
                  </a:lnTo>
                  <a:lnTo>
                    <a:pt x="2" y="50"/>
                  </a:lnTo>
                  <a:lnTo>
                    <a:pt x="1" y="52"/>
                  </a:lnTo>
                  <a:lnTo>
                    <a:pt x="0" y="56"/>
                  </a:lnTo>
                  <a:lnTo>
                    <a:pt x="0" y="58"/>
                  </a:lnTo>
                  <a:lnTo>
                    <a:pt x="8" y="63"/>
                  </a:lnTo>
                  <a:lnTo>
                    <a:pt x="22" y="68"/>
                  </a:lnTo>
                  <a:lnTo>
                    <a:pt x="43" y="74"/>
                  </a:lnTo>
                  <a:lnTo>
                    <a:pt x="67" y="78"/>
                  </a:lnTo>
                  <a:lnTo>
                    <a:pt x="96" y="84"/>
                  </a:lnTo>
                  <a:lnTo>
                    <a:pt x="131" y="87"/>
                  </a:lnTo>
                  <a:lnTo>
                    <a:pt x="168" y="90"/>
                  </a:lnTo>
                  <a:lnTo>
                    <a:pt x="210" y="90"/>
                  </a:lnTo>
                  <a:lnTo>
                    <a:pt x="251" y="90"/>
                  </a:lnTo>
                  <a:lnTo>
                    <a:pt x="289" y="87"/>
                  </a:lnTo>
                  <a:lnTo>
                    <a:pt x="323" y="84"/>
                  </a:lnTo>
                  <a:lnTo>
                    <a:pt x="353" y="78"/>
                  </a:lnTo>
                  <a:lnTo>
                    <a:pt x="377" y="74"/>
                  </a:lnTo>
                  <a:lnTo>
                    <a:pt x="398" y="68"/>
                  </a:lnTo>
                  <a:lnTo>
                    <a:pt x="412" y="62"/>
                  </a:lnTo>
                  <a:lnTo>
                    <a:pt x="420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3" name="Forma libre 501">
              <a:extLst>
                <a:ext uri="{FF2B5EF4-FFF2-40B4-BE49-F238E27FC236}">
                  <a16:creationId xmlns:a16="http://schemas.microsoft.com/office/drawing/2014/main" id="{DBE218E2-EA47-43F9-AF50-BC58701E5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503363"/>
              <a:ext cx="133350" cy="23813"/>
            </a:xfrm>
            <a:custGeom>
              <a:avLst/>
              <a:gdLst>
                <a:gd name="T0" fmla="*/ 0 w 421"/>
                <a:gd name="T1" fmla="*/ 0 h 75"/>
                <a:gd name="T2" fmla="*/ 0 w 421"/>
                <a:gd name="T3" fmla="*/ 42 h 75"/>
                <a:gd name="T4" fmla="*/ 8 w 421"/>
                <a:gd name="T5" fmla="*/ 46 h 75"/>
                <a:gd name="T6" fmla="*/ 22 w 421"/>
                <a:gd name="T7" fmla="*/ 52 h 75"/>
                <a:gd name="T8" fmla="*/ 43 w 421"/>
                <a:gd name="T9" fmla="*/ 57 h 75"/>
                <a:gd name="T10" fmla="*/ 67 w 421"/>
                <a:gd name="T11" fmla="*/ 62 h 75"/>
                <a:gd name="T12" fmla="*/ 97 w 421"/>
                <a:gd name="T13" fmla="*/ 68 h 75"/>
                <a:gd name="T14" fmla="*/ 130 w 421"/>
                <a:gd name="T15" fmla="*/ 71 h 75"/>
                <a:gd name="T16" fmla="*/ 169 w 421"/>
                <a:gd name="T17" fmla="*/ 74 h 75"/>
                <a:gd name="T18" fmla="*/ 211 w 421"/>
                <a:gd name="T19" fmla="*/ 75 h 75"/>
                <a:gd name="T20" fmla="*/ 253 w 421"/>
                <a:gd name="T21" fmla="*/ 74 h 75"/>
                <a:gd name="T22" fmla="*/ 290 w 421"/>
                <a:gd name="T23" fmla="*/ 71 h 75"/>
                <a:gd name="T24" fmla="*/ 325 w 421"/>
                <a:gd name="T25" fmla="*/ 68 h 75"/>
                <a:gd name="T26" fmla="*/ 355 w 421"/>
                <a:gd name="T27" fmla="*/ 62 h 75"/>
                <a:gd name="T28" fmla="*/ 379 w 421"/>
                <a:gd name="T29" fmla="*/ 57 h 75"/>
                <a:gd name="T30" fmla="*/ 399 w 421"/>
                <a:gd name="T31" fmla="*/ 52 h 75"/>
                <a:gd name="T32" fmla="*/ 414 w 421"/>
                <a:gd name="T33" fmla="*/ 46 h 75"/>
                <a:gd name="T34" fmla="*/ 421 w 421"/>
                <a:gd name="T35" fmla="*/ 42 h 75"/>
                <a:gd name="T36" fmla="*/ 421 w 421"/>
                <a:gd name="T37" fmla="*/ 0 h 75"/>
                <a:gd name="T38" fmla="*/ 410 w 421"/>
                <a:gd name="T39" fmla="*/ 4 h 75"/>
                <a:gd name="T40" fmla="*/ 399 w 421"/>
                <a:gd name="T41" fmla="*/ 8 h 75"/>
                <a:gd name="T42" fmla="*/ 386 w 421"/>
                <a:gd name="T43" fmla="*/ 12 h 75"/>
                <a:gd name="T44" fmla="*/ 373 w 421"/>
                <a:gd name="T45" fmla="*/ 14 h 75"/>
                <a:gd name="T46" fmla="*/ 344 w 421"/>
                <a:gd name="T47" fmla="*/ 19 h 75"/>
                <a:gd name="T48" fmla="*/ 314 w 421"/>
                <a:gd name="T49" fmla="*/ 24 h 75"/>
                <a:gd name="T50" fmla="*/ 284 w 421"/>
                <a:gd name="T51" fmla="*/ 27 h 75"/>
                <a:gd name="T52" fmla="*/ 256 w 421"/>
                <a:gd name="T53" fmla="*/ 28 h 75"/>
                <a:gd name="T54" fmla="*/ 231 w 421"/>
                <a:gd name="T55" fmla="*/ 29 h 75"/>
                <a:gd name="T56" fmla="*/ 211 w 421"/>
                <a:gd name="T57" fmla="*/ 30 h 75"/>
                <a:gd name="T58" fmla="*/ 191 w 421"/>
                <a:gd name="T59" fmla="*/ 29 h 75"/>
                <a:gd name="T60" fmla="*/ 166 w 421"/>
                <a:gd name="T61" fmla="*/ 28 h 75"/>
                <a:gd name="T62" fmla="*/ 138 w 421"/>
                <a:gd name="T63" fmla="*/ 27 h 75"/>
                <a:gd name="T64" fmla="*/ 108 w 421"/>
                <a:gd name="T65" fmla="*/ 24 h 75"/>
                <a:gd name="T66" fmla="*/ 78 w 421"/>
                <a:gd name="T67" fmla="*/ 19 h 75"/>
                <a:gd name="T68" fmla="*/ 49 w 421"/>
                <a:gd name="T69" fmla="*/ 15 h 75"/>
                <a:gd name="T70" fmla="*/ 35 w 421"/>
                <a:gd name="T71" fmla="*/ 12 h 75"/>
                <a:gd name="T72" fmla="*/ 22 w 421"/>
                <a:gd name="T73" fmla="*/ 8 h 75"/>
                <a:gd name="T74" fmla="*/ 10 w 421"/>
                <a:gd name="T75" fmla="*/ 4 h 75"/>
                <a:gd name="T76" fmla="*/ 0 w 421"/>
                <a:gd name="T77" fmla="*/ 0 h 75"/>
                <a:gd name="T78" fmla="*/ 0 w 421"/>
                <a:gd name="T79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21" h="75">
                  <a:moveTo>
                    <a:pt x="0" y="0"/>
                  </a:moveTo>
                  <a:lnTo>
                    <a:pt x="0" y="42"/>
                  </a:lnTo>
                  <a:lnTo>
                    <a:pt x="8" y="46"/>
                  </a:lnTo>
                  <a:lnTo>
                    <a:pt x="22" y="52"/>
                  </a:lnTo>
                  <a:lnTo>
                    <a:pt x="43" y="57"/>
                  </a:lnTo>
                  <a:lnTo>
                    <a:pt x="67" y="62"/>
                  </a:lnTo>
                  <a:lnTo>
                    <a:pt x="97" y="68"/>
                  </a:lnTo>
                  <a:lnTo>
                    <a:pt x="130" y="71"/>
                  </a:lnTo>
                  <a:lnTo>
                    <a:pt x="169" y="74"/>
                  </a:lnTo>
                  <a:lnTo>
                    <a:pt x="211" y="75"/>
                  </a:lnTo>
                  <a:lnTo>
                    <a:pt x="253" y="74"/>
                  </a:lnTo>
                  <a:lnTo>
                    <a:pt x="290" y="71"/>
                  </a:lnTo>
                  <a:lnTo>
                    <a:pt x="325" y="68"/>
                  </a:lnTo>
                  <a:lnTo>
                    <a:pt x="355" y="62"/>
                  </a:lnTo>
                  <a:lnTo>
                    <a:pt x="379" y="57"/>
                  </a:lnTo>
                  <a:lnTo>
                    <a:pt x="399" y="52"/>
                  </a:lnTo>
                  <a:lnTo>
                    <a:pt x="414" y="46"/>
                  </a:lnTo>
                  <a:lnTo>
                    <a:pt x="421" y="42"/>
                  </a:lnTo>
                  <a:lnTo>
                    <a:pt x="421" y="0"/>
                  </a:lnTo>
                  <a:lnTo>
                    <a:pt x="410" y="4"/>
                  </a:lnTo>
                  <a:lnTo>
                    <a:pt x="399" y="8"/>
                  </a:lnTo>
                  <a:lnTo>
                    <a:pt x="386" y="12"/>
                  </a:lnTo>
                  <a:lnTo>
                    <a:pt x="373" y="14"/>
                  </a:lnTo>
                  <a:lnTo>
                    <a:pt x="344" y="19"/>
                  </a:lnTo>
                  <a:lnTo>
                    <a:pt x="314" y="24"/>
                  </a:lnTo>
                  <a:lnTo>
                    <a:pt x="284" y="27"/>
                  </a:lnTo>
                  <a:lnTo>
                    <a:pt x="256" y="28"/>
                  </a:lnTo>
                  <a:lnTo>
                    <a:pt x="231" y="29"/>
                  </a:lnTo>
                  <a:lnTo>
                    <a:pt x="211" y="30"/>
                  </a:lnTo>
                  <a:lnTo>
                    <a:pt x="191" y="29"/>
                  </a:lnTo>
                  <a:lnTo>
                    <a:pt x="166" y="28"/>
                  </a:lnTo>
                  <a:lnTo>
                    <a:pt x="138" y="27"/>
                  </a:lnTo>
                  <a:lnTo>
                    <a:pt x="108" y="24"/>
                  </a:lnTo>
                  <a:lnTo>
                    <a:pt x="78" y="19"/>
                  </a:lnTo>
                  <a:lnTo>
                    <a:pt x="49" y="15"/>
                  </a:lnTo>
                  <a:lnTo>
                    <a:pt x="35" y="12"/>
                  </a:lnTo>
                  <a:lnTo>
                    <a:pt x="22" y="8"/>
                  </a:lnTo>
                  <a:lnTo>
                    <a:pt x="10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4" name="Forma libre 502">
              <a:extLst>
                <a:ext uri="{FF2B5EF4-FFF2-40B4-BE49-F238E27FC236}">
                  <a16:creationId xmlns:a16="http://schemas.microsoft.com/office/drawing/2014/main" id="{FB53FF3C-7C81-42D7-820B-328F83511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574800"/>
              <a:ext cx="133350" cy="23813"/>
            </a:xfrm>
            <a:custGeom>
              <a:avLst/>
              <a:gdLst>
                <a:gd name="T0" fmla="*/ 0 w 421"/>
                <a:gd name="T1" fmla="*/ 0 h 75"/>
                <a:gd name="T2" fmla="*/ 0 w 421"/>
                <a:gd name="T3" fmla="*/ 42 h 75"/>
                <a:gd name="T4" fmla="*/ 8 w 421"/>
                <a:gd name="T5" fmla="*/ 48 h 75"/>
                <a:gd name="T6" fmla="*/ 22 w 421"/>
                <a:gd name="T7" fmla="*/ 53 h 75"/>
                <a:gd name="T8" fmla="*/ 43 w 421"/>
                <a:gd name="T9" fmla="*/ 58 h 75"/>
                <a:gd name="T10" fmla="*/ 67 w 421"/>
                <a:gd name="T11" fmla="*/ 64 h 75"/>
                <a:gd name="T12" fmla="*/ 97 w 421"/>
                <a:gd name="T13" fmla="*/ 68 h 75"/>
                <a:gd name="T14" fmla="*/ 130 w 421"/>
                <a:gd name="T15" fmla="*/ 72 h 75"/>
                <a:gd name="T16" fmla="*/ 169 w 421"/>
                <a:gd name="T17" fmla="*/ 74 h 75"/>
                <a:gd name="T18" fmla="*/ 211 w 421"/>
                <a:gd name="T19" fmla="*/ 75 h 75"/>
                <a:gd name="T20" fmla="*/ 253 w 421"/>
                <a:gd name="T21" fmla="*/ 74 h 75"/>
                <a:gd name="T22" fmla="*/ 290 w 421"/>
                <a:gd name="T23" fmla="*/ 72 h 75"/>
                <a:gd name="T24" fmla="*/ 325 w 421"/>
                <a:gd name="T25" fmla="*/ 68 h 75"/>
                <a:gd name="T26" fmla="*/ 355 w 421"/>
                <a:gd name="T27" fmla="*/ 64 h 75"/>
                <a:gd name="T28" fmla="*/ 379 w 421"/>
                <a:gd name="T29" fmla="*/ 58 h 75"/>
                <a:gd name="T30" fmla="*/ 399 w 421"/>
                <a:gd name="T31" fmla="*/ 53 h 75"/>
                <a:gd name="T32" fmla="*/ 414 w 421"/>
                <a:gd name="T33" fmla="*/ 48 h 75"/>
                <a:gd name="T34" fmla="*/ 421 w 421"/>
                <a:gd name="T35" fmla="*/ 42 h 75"/>
                <a:gd name="T36" fmla="*/ 421 w 421"/>
                <a:gd name="T37" fmla="*/ 0 h 75"/>
                <a:gd name="T38" fmla="*/ 410 w 421"/>
                <a:gd name="T39" fmla="*/ 5 h 75"/>
                <a:gd name="T40" fmla="*/ 399 w 421"/>
                <a:gd name="T41" fmla="*/ 9 h 75"/>
                <a:gd name="T42" fmla="*/ 386 w 421"/>
                <a:gd name="T43" fmla="*/ 12 h 75"/>
                <a:gd name="T44" fmla="*/ 373 w 421"/>
                <a:gd name="T45" fmla="*/ 15 h 75"/>
                <a:gd name="T46" fmla="*/ 344 w 421"/>
                <a:gd name="T47" fmla="*/ 21 h 75"/>
                <a:gd name="T48" fmla="*/ 314 w 421"/>
                <a:gd name="T49" fmla="*/ 24 h 75"/>
                <a:gd name="T50" fmla="*/ 284 w 421"/>
                <a:gd name="T51" fmla="*/ 27 h 75"/>
                <a:gd name="T52" fmla="*/ 256 w 421"/>
                <a:gd name="T53" fmla="*/ 29 h 75"/>
                <a:gd name="T54" fmla="*/ 231 w 421"/>
                <a:gd name="T55" fmla="*/ 30 h 75"/>
                <a:gd name="T56" fmla="*/ 211 w 421"/>
                <a:gd name="T57" fmla="*/ 30 h 75"/>
                <a:gd name="T58" fmla="*/ 191 w 421"/>
                <a:gd name="T59" fmla="*/ 30 h 75"/>
                <a:gd name="T60" fmla="*/ 166 w 421"/>
                <a:gd name="T61" fmla="*/ 29 h 75"/>
                <a:gd name="T62" fmla="*/ 138 w 421"/>
                <a:gd name="T63" fmla="*/ 27 h 75"/>
                <a:gd name="T64" fmla="*/ 108 w 421"/>
                <a:gd name="T65" fmla="*/ 24 h 75"/>
                <a:gd name="T66" fmla="*/ 78 w 421"/>
                <a:gd name="T67" fmla="*/ 21 h 75"/>
                <a:gd name="T68" fmla="*/ 49 w 421"/>
                <a:gd name="T69" fmla="*/ 15 h 75"/>
                <a:gd name="T70" fmla="*/ 35 w 421"/>
                <a:gd name="T71" fmla="*/ 12 h 75"/>
                <a:gd name="T72" fmla="*/ 22 w 421"/>
                <a:gd name="T73" fmla="*/ 9 h 75"/>
                <a:gd name="T74" fmla="*/ 10 w 421"/>
                <a:gd name="T75" fmla="*/ 5 h 75"/>
                <a:gd name="T76" fmla="*/ 0 w 421"/>
                <a:gd name="T77" fmla="*/ 1 h 75"/>
                <a:gd name="T78" fmla="*/ 0 w 421"/>
                <a:gd name="T79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21" h="75">
                  <a:moveTo>
                    <a:pt x="0" y="0"/>
                  </a:moveTo>
                  <a:lnTo>
                    <a:pt x="0" y="42"/>
                  </a:lnTo>
                  <a:lnTo>
                    <a:pt x="8" y="48"/>
                  </a:lnTo>
                  <a:lnTo>
                    <a:pt x="22" y="53"/>
                  </a:lnTo>
                  <a:lnTo>
                    <a:pt x="43" y="58"/>
                  </a:lnTo>
                  <a:lnTo>
                    <a:pt x="67" y="64"/>
                  </a:lnTo>
                  <a:lnTo>
                    <a:pt x="97" y="68"/>
                  </a:lnTo>
                  <a:lnTo>
                    <a:pt x="130" y="72"/>
                  </a:lnTo>
                  <a:lnTo>
                    <a:pt x="169" y="74"/>
                  </a:lnTo>
                  <a:lnTo>
                    <a:pt x="211" y="75"/>
                  </a:lnTo>
                  <a:lnTo>
                    <a:pt x="253" y="74"/>
                  </a:lnTo>
                  <a:lnTo>
                    <a:pt x="290" y="72"/>
                  </a:lnTo>
                  <a:lnTo>
                    <a:pt x="325" y="68"/>
                  </a:lnTo>
                  <a:lnTo>
                    <a:pt x="355" y="64"/>
                  </a:lnTo>
                  <a:lnTo>
                    <a:pt x="379" y="58"/>
                  </a:lnTo>
                  <a:lnTo>
                    <a:pt x="399" y="53"/>
                  </a:lnTo>
                  <a:lnTo>
                    <a:pt x="414" y="48"/>
                  </a:lnTo>
                  <a:lnTo>
                    <a:pt x="421" y="42"/>
                  </a:lnTo>
                  <a:lnTo>
                    <a:pt x="421" y="0"/>
                  </a:lnTo>
                  <a:lnTo>
                    <a:pt x="410" y="5"/>
                  </a:lnTo>
                  <a:lnTo>
                    <a:pt x="399" y="9"/>
                  </a:lnTo>
                  <a:lnTo>
                    <a:pt x="386" y="12"/>
                  </a:lnTo>
                  <a:lnTo>
                    <a:pt x="373" y="15"/>
                  </a:lnTo>
                  <a:lnTo>
                    <a:pt x="344" y="21"/>
                  </a:lnTo>
                  <a:lnTo>
                    <a:pt x="314" y="24"/>
                  </a:lnTo>
                  <a:lnTo>
                    <a:pt x="284" y="27"/>
                  </a:lnTo>
                  <a:lnTo>
                    <a:pt x="256" y="29"/>
                  </a:lnTo>
                  <a:lnTo>
                    <a:pt x="231" y="30"/>
                  </a:lnTo>
                  <a:lnTo>
                    <a:pt x="211" y="30"/>
                  </a:lnTo>
                  <a:lnTo>
                    <a:pt x="191" y="30"/>
                  </a:lnTo>
                  <a:lnTo>
                    <a:pt x="166" y="29"/>
                  </a:lnTo>
                  <a:lnTo>
                    <a:pt x="138" y="27"/>
                  </a:lnTo>
                  <a:lnTo>
                    <a:pt x="108" y="24"/>
                  </a:lnTo>
                  <a:lnTo>
                    <a:pt x="78" y="21"/>
                  </a:lnTo>
                  <a:lnTo>
                    <a:pt x="49" y="15"/>
                  </a:lnTo>
                  <a:lnTo>
                    <a:pt x="35" y="12"/>
                  </a:lnTo>
                  <a:lnTo>
                    <a:pt x="22" y="9"/>
                  </a:lnTo>
                  <a:lnTo>
                    <a:pt x="10" y="5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5" name="Forma libre 503">
              <a:extLst>
                <a:ext uri="{FF2B5EF4-FFF2-40B4-BE49-F238E27FC236}">
                  <a16:creationId xmlns:a16="http://schemas.microsoft.com/office/drawing/2014/main" id="{B2AFC166-3690-491C-BE8E-D33917F47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550988"/>
              <a:ext cx="133350" cy="23813"/>
            </a:xfrm>
            <a:custGeom>
              <a:avLst/>
              <a:gdLst>
                <a:gd name="T0" fmla="*/ 0 w 421"/>
                <a:gd name="T1" fmla="*/ 0 h 75"/>
                <a:gd name="T2" fmla="*/ 0 w 421"/>
                <a:gd name="T3" fmla="*/ 42 h 75"/>
                <a:gd name="T4" fmla="*/ 8 w 421"/>
                <a:gd name="T5" fmla="*/ 47 h 75"/>
                <a:gd name="T6" fmla="*/ 22 w 421"/>
                <a:gd name="T7" fmla="*/ 53 h 75"/>
                <a:gd name="T8" fmla="*/ 43 w 421"/>
                <a:gd name="T9" fmla="*/ 58 h 75"/>
                <a:gd name="T10" fmla="*/ 67 w 421"/>
                <a:gd name="T11" fmla="*/ 64 h 75"/>
                <a:gd name="T12" fmla="*/ 97 w 421"/>
                <a:gd name="T13" fmla="*/ 68 h 75"/>
                <a:gd name="T14" fmla="*/ 130 w 421"/>
                <a:gd name="T15" fmla="*/ 72 h 75"/>
                <a:gd name="T16" fmla="*/ 169 w 421"/>
                <a:gd name="T17" fmla="*/ 74 h 75"/>
                <a:gd name="T18" fmla="*/ 211 w 421"/>
                <a:gd name="T19" fmla="*/ 75 h 75"/>
                <a:gd name="T20" fmla="*/ 253 w 421"/>
                <a:gd name="T21" fmla="*/ 74 h 75"/>
                <a:gd name="T22" fmla="*/ 290 w 421"/>
                <a:gd name="T23" fmla="*/ 72 h 75"/>
                <a:gd name="T24" fmla="*/ 325 w 421"/>
                <a:gd name="T25" fmla="*/ 68 h 75"/>
                <a:gd name="T26" fmla="*/ 355 w 421"/>
                <a:gd name="T27" fmla="*/ 64 h 75"/>
                <a:gd name="T28" fmla="*/ 379 w 421"/>
                <a:gd name="T29" fmla="*/ 58 h 75"/>
                <a:gd name="T30" fmla="*/ 399 w 421"/>
                <a:gd name="T31" fmla="*/ 53 h 75"/>
                <a:gd name="T32" fmla="*/ 414 w 421"/>
                <a:gd name="T33" fmla="*/ 47 h 75"/>
                <a:gd name="T34" fmla="*/ 421 w 421"/>
                <a:gd name="T35" fmla="*/ 42 h 75"/>
                <a:gd name="T36" fmla="*/ 421 w 421"/>
                <a:gd name="T37" fmla="*/ 0 h 75"/>
                <a:gd name="T38" fmla="*/ 410 w 421"/>
                <a:gd name="T39" fmla="*/ 5 h 75"/>
                <a:gd name="T40" fmla="*/ 399 w 421"/>
                <a:gd name="T41" fmla="*/ 9 h 75"/>
                <a:gd name="T42" fmla="*/ 386 w 421"/>
                <a:gd name="T43" fmla="*/ 12 h 75"/>
                <a:gd name="T44" fmla="*/ 373 w 421"/>
                <a:gd name="T45" fmla="*/ 15 h 75"/>
                <a:gd name="T46" fmla="*/ 344 w 421"/>
                <a:gd name="T47" fmla="*/ 21 h 75"/>
                <a:gd name="T48" fmla="*/ 314 w 421"/>
                <a:gd name="T49" fmla="*/ 24 h 75"/>
                <a:gd name="T50" fmla="*/ 284 w 421"/>
                <a:gd name="T51" fmla="*/ 27 h 75"/>
                <a:gd name="T52" fmla="*/ 256 w 421"/>
                <a:gd name="T53" fmla="*/ 29 h 75"/>
                <a:gd name="T54" fmla="*/ 231 w 421"/>
                <a:gd name="T55" fmla="*/ 30 h 75"/>
                <a:gd name="T56" fmla="*/ 211 w 421"/>
                <a:gd name="T57" fmla="*/ 30 h 75"/>
                <a:gd name="T58" fmla="*/ 191 w 421"/>
                <a:gd name="T59" fmla="*/ 30 h 75"/>
                <a:gd name="T60" fmla="*/ 166 w 421"/>
                <a:gd name="T61" fmla="*/ 29 h 75"/>
                <a:gd name="T62" fmla="*/ 138 w 421"/>
                <a:gd name="T63" fmla="*/ 27 h 75"/>
                <a:gd name="T64" fmla="*/ 108 w 421"/>
                <a:gd name="T65" fmla="*/ 24 h 75"/>
                <a:gd name="T66" fmla="*/ 78 w 421"/>
                <a:gd name="T67" fmla="*/ 21 h 75"/>
                <a:gd name="T68" fmla="*/ 49 w 421"/>
                <a:gd name="T69" fmla="*/ 15 h 75"/>
                <a:gd name="T70" fmla="*/ 35 w 421"/>
                <a:gd name="T71" fmla="*/ 12 h 75"/>
                <a:gd name="T72" fmla="*/ 22 w 421"/>
                <a:gd name="T73" fmla="*/ 9 h 75"/>
                <a:gd name="T74" fmla="*/ 10 w 421"/>
                <a:gd name="T75" fmla="*/ 5 h 75"/>
                <a:gd name="T76" fmla="*/ 0 w 421"/>
                <a:gd name="T7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1" h="75">
                  <a:moveTo>
                    <a:pt x="0" y="0"/>
                  </a:moveTo>
                  <a:lnTo>
                    <a:pt x="0" y="42"/>
                  </a:lnTo>
                  <a:lnTo>
                    <a:pt x="8" y="47"/>
                  </a:lnTo>
                  <a:lnTo>
                    <a:pt x="22" y="53"/>
                  </a:lnTo>
                  <a:lnTo>
                    <a:pt x="43" y="58"/>
                  </a:lnTo>
                  <a:lnTo>
                    <a:pt x="67" y="64"/>
                  </a:lnTo>
                  <a:lnTo>
                    <a:pt x="97" y="68"/>
                  </a:lnTo>
                  <a:lnTo>
                    <a:pt x="130" y="72"/>
                  </a:lnTo>
                  <a:lnTo>
                    <a:pt x="169" y="74"/>
                  </a:lnTo>
                  <a:lnTo>
                    <a:pt x="211" y="75"/>
                  </a:lnTo>
                  <a:lnTo>
                    <a:pt x="253" y="74"/>
                  </a:lnTo>
                  <a:lnTo>
                    <a:pt x="290" y="72"/>
                  </a:lnTo>
                  <a:lnTo>
                    <a:pt x="325" y="68"/>
                  </a:lnTo>
                  <a:lnTo>
                    <a:pt x="355" y="64"/>
                  </a:lnTo>
                  <a:lnTo>
                    <a:pt x="379" y="58"/>
                  </a:lnTo>
                  <a:lnTo>
                    <a:pt x="399" y="53"/>
                  </a:lnTo>
                  <a:lnTo>
                    <a:pt x="414" y="47"/>
                  </a:lnTo>
                  <a:lnTo>
                    <a:pt x="421" y="42"/>
                  </a:lnTo>
                  <a:lnTo>
                    <a:pt x="421" y="0"/>
                  </a:lnTo>
                  <a:lnTo>
                    <a:pt x="410" y="5"/>
                  </a:lnTo>
                  <a:lnTo>
                    <a:pt x="399" y="9"/>
                  </a:lnTo>
                  <a:lnTo>
                    <a:pt x="386" y="12"/>
                  </a:lnTo>
                  <a:lnTo>
                    <a:pt x="373" y="15"/>
                  </a:lnTo>
                  <a:lnTo>
                    <a:pt x="344" y="21"/>
                  </a:lnTo>
                  <a:lnTo>
                    <a:pt x="314" y="24"/>
                  </a:lnTo>
                  <a:lnTo>
                    <a:pt x="284" y="27"/>
                  </a:lnTo>
                  <a:lnTo>
                    <a:pt x="256" y="29"/>
                  </a:lnTo>
                  <a:lnTo>
                    <a:pt x="231" y="30"/>
                  </a:lnTo>
                  <a:lnTo>
                    <a:pt x="211" y="30"/>
                  </a:lnTo>
                  <a:lnTo>
                    <a:pt x="191" y="30"/>
                  </a:lnTo>
                  <a:lnTo>
                    <a:pt x="166" y="29"/>
                  </a:lnTo>
                  <a:lnTo>
                    <a:pt x="138" y="27"/>
                  </a:lnTo>
                  <a:lnTo>
                    <a:pt x="108" y="24"/>
                  </a:lnTo>
                  <a:lnTo>
                    <a:pt x="78" y="21"/>
                  </a:lnTo>
                  <a:lnTo>
                    <a:pt x="49" y="15"/>
                  </a:lnTo>
                  <a:lnTo>
                    <a:pt x="35" y="12"/>
                  </a:lnTo>
                  <a:lnTo>
                    <a:pt x="22" y="9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6" name="Forma libre 504">
              <a:extLst>
                <a:ext uri="{FF2B5EF4-FFF2-40B4-BE49-F238E27FC236}">
                  <a16:creationId xmlns:a16="http://schemas.microsoft.com/office/drawing/2014/main" id="{9740A41F-89FD-44D8-9D1F-332E7D538E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6025" y="1527175"/>
              <a:ext cx="133350" cy="23813"/>
            </a:xfrm>
            <a:custGeom>
              <a:avLst/>
              <a:gdLst>
                <a:gd name="T0" fmla="*/ 0 w 421"/>
                <a:gd name="T1" fmla="*/ 0 h 75"/>
                <a:gd name="T2" fmla="*/ 0 w 421"/>
                <a:gd name="T3" fmla="*/ 42 h 75"/>
                <a:gd name="T4" fmla="*/ 8 w 421"/>
                <a:gd name="T5" fmla="*/ 46 h 75"/>
                <a:gd name="T6" fmla="*/ 22 w 421"/>
                <a:gd name="T7" fmla="*/ 52 h 75"/>
                <a:gd name="T8" fmla="*/ 43 w 421"/>
                <a:gd name="T9" fmla="*/ 58 h 75"/>
                <a:gd name="T10" fmla="*/ 67 w 421"/>
                <a:gd name="T11" fmla="*/ 63 h 75"/>
                <a:gd name="T12" fmla="*/ 97 w 421"/>
                <a:gd name="T13" fmla="*/ 68 h 75"/>
                <a:gd name="T14" fmla="*/ 130 w 421"/>
                <a:gd name="T15" fmla="*/ 72 h 75"/>
                <a:gd name="T16" fmla="*/ 169 w 421"/>
                <a:gd name="T17" fmla="*/ 74 h 75"/>
                <a:gd name="T18" fmla="*/ 211 w 421"/>
                <a:gd name="T19" fmla="*/ 75 h 75"/>
                <a:gd name="T20" fmla="*/ 253 w 421"/>
                <a:gd name="T21" fmla="*/ 74 h 75"/>
                <a:gd name="T22" fmla="*/ 290 w 421"/>
                <a:gd name="T23" fmla="*/ 72 h 75"/>
                <a:gd name="T24" fmla="*/ 325 w 421"/>
                <a:gd name="T25" fmla="*/ 68 h 75"/>
                <a:gd name="T26" fmla="*/ 355 w 421"/>
                <a:gd name="T27" fmla="*/ 63 h 75"/>
                <a:gd name="T28" fmla="*/ 379 w 421"/>
                <a:gd name="T29" fmla="*/ 58 h 75"/>
                <a:gd name="T30" fmla="*/ 399 w 421"/>
                <a:gd name="T31" fmla="*/ 52 h 75"/>
                <a:gd name="T32" fmla="*/ 414 w 421"/>
                <a:gd name="T33" fmla="*/ 47 h 75"/>
                <a:gd name="T34" fmla="*/ 421 w 421"/>
                <a:gd name="T35" fmla="*/ 42 h 75"/>
                <a:gd name="T36" fmla="*/ 421 w 421"/>
                <a:gd name="T37" fmla="*/ 0 h 75"/>
                <a:gd name="T38" fmla="*/ 410 w 421"/>
                <a:gd name="T39" fmla="*/ 4 h 75"/>
                <a:gd name="T40" fmla="*/ 399 w 421"/>
                <a:gd name="T41" fmla="*/ 9 h 75"/>
                <a:gd name="T42" fmla="*/ 386 w 421"/>
                <a:gd name="T43" fmla="*/ 12 h 75"/>
                <a:gd name="T44" fmla="*/ 373 w 421"/>
                <a:gd name="T45" fmla="*/ 15 h 75"/>
                <a:gd name="T46" fmla="*/ 344 w 421"/>
                <a:gd name="T47" fmla="*/ 19 h 75"/>
                <a:gd name="T48" fmla="*/ 314 w 421"/>
                <a:gd name="T49" fmla="*/ 24 h 75"/>
                <a:gd name="T50" fmla="*/ 284 w 421"/>
                <a:gd name="T51" fmla="*/ 27 h 75"/>
                <a:gd name="T52" fmla="*/ 256 w 421"/>
                <a:gd name="T53" fmla="*/ 29 h 75"/>
                <a:gd name="T54" fmla="*/ 231 w 421"/>
                <a:gd name="T55" fmla="*/ 29 h 75"/>
                <a:gd name="T56" fmla="*/ 211 w 421"/>
                <a:gd name="T57" fmla="*/ 30 h 75"/>
                <a:gd name="T58" fmla="*/ 191 w 421"/>
                <a:gd name="T59" fmla="*/ 29 h 75"/>
                <a:gd name="T60" fmla="*/ 166 w 421"/>
                <a:gd name="T61" fmla="*/ 28 h 75"/>
                <a:gd name="T62" fmla="*/ 138 w 421"/>
                <a:gd name="T63" fmla="*/ 27 h 75"/>
                <a:gd name="T64" fmla="*/ 108 w 421"/>
                <a:gd name="T65" fmla="*/ 24 h 75"/>
                <a:gd name="T66" fmla="*/ 78 w 421"/>
                <a:gd name="T67" fmla="*/ 19 h 75"/>
                <a:gd name="T68" fmla="*/ 49 w 421"/>
                <a:gd name="T69" fmla="*/ 15 h 75"/>
                <a:gd name="T70" fmla="*/ 35 w 421"/>
                <a:gd name="T71" fmla="*/ 12 h 75"/>
                <a:gd name="T72" fmla="*/ 22 w 421"/>
                <a:gd name="T73" fmla="*/ 9 h 75"/>
                <a:gd name="T74" fmla="*/ 10 w 421"/>
                <a:gd name="T75" fmla="*/ 4 h 75"/>
                <a:gd name="T76" fmla="*/ 0 w 421"/>
                <a:gd name="T7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1" h="75">
                  <a:moveTo>
                    <a:pt x="0" y="0"/>
                  </a:moveTo>
                  <a:lnTo>
                    <a:pt x="0" y="42"/>
                  </a:lnTo>
                  <a:lnTo>
                    <a:pt x="8" y="46"/>
                  </a:lnTo>
                  <a:lnTo>
                    <a:pt x="22" y="52"/>
                  </a:lnTo>
                  <a:lnTo>
                    <a:pt x="43" y="58"/>
                  </a:lnTo>
                  <a:lnTo>
                    <a:pt x="67" y="63"/>
                  </a:lnTo>
                  <a:lnTo>
                    <a:pt x="97" y="68"/>
                  </a:lnTo>
                  <a:lnTo>
                    <a:pt x="130" y="72"/>
                  </a:lnTo>
                  <a:lnTo>
                    <a:pt x="169" y="74"/>
                  </a:lnTo>
                  <a:lnTo>
                    <a:pt x="211" y="75"/>
                  </a:lnTo>
                  <a:lnTo>
                    <a:pt x="253" y="74"/>
                  </a:lnTo>
                  <a:lnTo>
                    <a:pt x="290" y="72"/>
                  </a:lnTo>
                  <a:lnTo>
                    <a:pt x="325" y="68"/>
                  </a:lnTo>
                  <a:lnTo>
                    <a:pt x="355" y="63"/>
                  </a:lnTo>
                  <a:lnTo>
                    <a:pt x="379" y="58"/>
                  </a:lnTo>
                  <a:lnTo>
                    <a:pt x="399" y="52"/>
                  </a:lnTo>
                  <a:lnTo>
                    <a:pt x="414" y="47"/>
                  </a:lnTo>
                  <a:lnTo>
                    <a:pt x="421" y="42"/>
                  </a:lnTo>
                  <a:lnTo>
                    <a:pt x="421" y="0"/>
                  </a:lnTo>
                  <a:lnTo>
                    <a:pt x="410" y="4"/>
                  </a:lnTo>
                  <a:lnTo>
                    <a:pt x="399" y="9"/>
                  </a:lnTo>
                  <a:lnTo>
                    <a:pt x="386" y="12"/>
                  </a:lnTo>
                  <a:lnTo>
                    <a:pt x="373" y="15"/>
                  </a:lnTo>
                  <a:lnTo>
                    <a:pt x="344" y="19"/>
                  </a:lnTo>
                  <a:lnTo>
                    <a:pt x="314" y="24"/>
                  </a:lnTo>
                  <a:lnTo>
                    <a:pt x="284" y="27"/>
                  </a:lnTo>
                  <a:lnTo>
                    <a:pt x="256" y="29"/>
                  </a:lnTo>
                  <a:lnTo>
                    <a:pt x="231" y="29"/>
                  </a:lnTo>
                  <a:lnTo>
                    <a:pt x="211" y="30"/>
                  </a:lnTo>
                  <a:lnTo>
                    <a:pt x="191" y="29"/>
                  </a:lnTo>
                  <a:lnTo>
                    <a:pt x="166" y="28"/>
                  </a:lnTo>
                  <a:lnTo>
                    <a:pt x="138" y="27"/>
                  </a:lnTo>
                  <a:lnTo>
                    <a:pt x="108" y="24"/>
                  </a:lnTo>
                  <a:lnTo>
                    <a:pt x="78" y="19"/>
                  </a:lnTo>
                  <a:lnTo>
                    <a:pt x="49" y="15"/>
                  </a:lnTo>
                  <a:lnTo>
                    <a:pt x="35" y="12"/>
                  </a:lnTo>
                  <a:lnTo>
                    <a:pt x="22" y="9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grpSp>
        <p:nvGrpSpPr>
          <p:cNvPr id="67" name="Grupo 66" descr="Icono de ábaco. ">
            <a:extLst>
              <a:ext uri="{FF2B5EF4-FFF2-40B4-BE49-F238E27FC236}">
                <a16:creationId xmlns:a16="http://schemas.microsoft.com/office/drawing/2014/main" id="{201B668C-AA5F-454E-8E64-CEA32A839FB8}"/>
              </a:ext>
            </a:extLst>
          </p:cNvPr>
          <p:cNvGrpSpPr/>
          <p:nvPr/>
        </p:nvGrpSpPr>
        <p:grpSpPr>
          <a:xfrm>
            <a:off x="9022077" y="2402711"/>
            <a:ext cx="368660" cy="418331"/>
            <a:chOff x="877888" y="771525"/>
            <a:chExt cx="287338" cy="287338"/>
          </a:xfrm>
          <a:solidFill>
            <a:schemeClr val="bg1"/>
          </a:solidFill>
        </p:grpSpPr>
        <p:sp>
          <p:nvSpPr>
            <p:cNvPr id="68" name="Forma libre 324">
              <a:extLst>
                <a:ext uri="{FF2B5EF4-FFF2-40B4-BE49-F238E27FC236}">
                  <a16:creationId xmlns:a16="http://schemas.microsoft.com/office/drawing/2014/main" id="{EEBBB4D9-8AD5-4868-B9F5-568F0C326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888" y="771525"/>
              <a:ext cx="61913" cy="287338"/>
            </a:xfrm>
            <a:custGeom>
              <a:avLst/>
              <a:gdLst>
                <a:gd name="T0" fmla="*/ 0 w 196"/>
                <a:gd name="T1" fmla="*/ 888 h 903"/>
                <a:gd name="T2" fmla="*/ 1 w 196"/>
                <a:gd name="T3" fmla="*/ 895 h 903"/>
                <a:gd name="T4" fmla="*/ 4 w 196"/>
                <a:gd name="T5" fmla="*/ 899 h 903"/>
                <a:gd name="T6" fmla="*/ 10 w 196"/>
                <a:gd name="T7" fmla="*/ 902 h 903"/>
                <a:gd name="T8" fmla="*/ 15 w 196"/>
                <a:gd name="T9" fmla="*/ 903 h 903"/>
                <a:gd name="T10" fmla="*/ 196 w 196"/>
                <a:gd name="T11" fmla="*/ 798 h 903"/>
                <a:gd name="T12" fmla="*/ 160 w 196"/>
                <a:gd name="T13" fmla="*/ 797 h 903"/>
                <a:gd name="T14" fmla="*/ 149 w 196"/>
                <a:gd name="T15" fmla="*/ 793 h 903"/>
                <a:gd name="T16" fmla="*/ 141 w 196"/>
                <a:gd name="T17" fmla="*/ 785 h 903"/>
                <a:gd name="T18" fmla="*/ 136 w 196"/>
                <a:gd name="T19" fmla="*/ 774 h 903"/>
                <a:gd name="T20" fmla="*/ 136 w 196"/>
                <a:gd name="T21" fmla="*/ 738 h 903"/>
                <a:gd name="T22" fmla="*/ 138 w 196"/>
                <a:gd name="T23" fmla="*/ 726 h 903"/>
                <a:gd name="T24" fmla="*/ 145 w 196"/>
                <a:gd name="T25" fmla="*/ 717 h 903"/>
                <a:gd name="T26" fmla="*/ 155 w 196"/>
                <a:gd name="T27" fmla="*/ 710 h 903"/>
                <a:gd name="T28" fmla="*/ 166 w 196"/>
                <a:gd name="T29" fmla="*/ 708 h 903"/>
                <a:gd name="T30" fmla="*/ 196 w 196"/>
                <a:gd name="T31" fmla="*/ 346 h 903"/>
                <a:gd name="T32" fmla="*/ 160 w 196"/>
                <a:gd name="T33" fmla="*/ 345 h 903"/>
                <a:gd name="T34" fmla="*/ 149 w 196"/>
                <a:gd name="T35" fmla="*/ 341 h 903"/>
                <a:gd name="T36" fmla="*/ 141 w 196"/>
                <a:gd name="T37" fmla="*/ 333 h 903"/>
                <a:gd name="T38" fmla="*/ 136 w 196"/>
                <a:gd name="T39" fmla="*/ 322 h 903"/>
                <a:gd name="T40" fmla="*/ 136 w 196"/>
                <a:gd name="T41" fmla="*/ 286 h 903"/>
                <a:gd name="T42" fmla="*/ 138 w 196"/>
                <a:gd name="T43" fmla="*/ 275 h 903"/>
                <a:gd name="T44" fmla="*/ 145 w 196"/>
                <a:gd name="T45" fmla="*/ 265 h 903"/>
                <a:gd name="T46" fmla="*/ 155 w 196"/>
                <a:gd name="T47" fmla="*/ 259 h 903"/>
                <a:gd name="T48" fmla="*/ 166 w 196"/>
                <a:gd name="T49" fmla="*/ 256 h 903"/>
                <a:gd name="T50" fmla="*/ 196 w 196"/>
                <a:gd name="T51" fmla="*/ 196 h 903"/>
                <a:gd name="T52" fmla="*/ 160 w 196"/>
                <a:gd name="T53" fmla="*/ 195 h 903"/>
                <a:gd name="T54" fmla="*/ 149 w 196"/>
                <a:gd name="T55" fmla="*/ 191 h 903"/>
                <a:gd name="T56" fmla="*/ 141 w 196"/>
                <a:gd name="T57" fmla="*/ 182 h 903"/>
                <a:gd name="T58" fmla="*/ 136 w 196"/>
                <a:gd name="T59" fmla="*/ 172 h 903"/>
                <a:gd name="T60" fmla="*/ 136 w 196"/>
                <a:gd name="T61" fmla="*/ 135 h 903"/>
                <a:gd name="T62" fmla="*/ 138 w 196"/>
                <a:gd name="T63" fmla="*/ 123 h 903"/>
                <a:gd name="T64" fmla="*/ 145 w 196"/>
                <a:gd name="T65" fmla="*/ 115 h 903"/>
                <a:gd name="T66" fmla="*/ 155 w 196"/>
                <a:gd name="T67" fmla="*/ 108 h 903"/>
                <a:gd name="T68" fmla="*/ 166 w 196"/>
                <a:gd name="T69" fmla="*/ 105 h 903"/>
                <a:gd name="T70" fmla="*/ 196 w 196"/>
                <a:gd name="T71" fmla="*/ 0 h 903"/>
                <a:gd name="T72" fmla="*/ 12 w 196"/>
                <a:gd name="T73" fmla="*/ 0 h 903"/>
                <a:gd name="T74" fmla="*/ 7 w 196"/>
                <a:gd name="T75" fmla="*/ 2 h 903"/>
                <a:gd name="T76" fmla="*/ 3 w 196"/>
                <a:gd name="T77" fmla="*/ 6 h 903"/>
                <a:gd name="T78" fmla="*/ 1 w 196"/>
                <a:gd name="T79" fmla="*/ 12 h 903"/>
                <a:gd name="T80" fmla="*/ 0 w 196"/>
                <a:gd name="T81" fmla="*/ 1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6" h="903">
                  <a:moveTo>
                    <a:pt x="0" y="15"/>
                  </a:moveTo>
                  <a:lnTo>
                    <a:pt x="0" y="888"/>
                  </a:lnTo>
                  <a:lnTo>
                    <a:pt x="1" y="891"/>
                  </a:lnTo>
                  <a:lnTo>
                    <a:pt x="1" y="895"/>
                  </a:lnTo>
                  <a:lnTo>
                    <a:pt x="3" y="897"/>
                  </a:lnTo>
                  <a:lnTo>
                    <a:pt x="4" y="899"/>
                  </a:lnTo>
                  <a:lnTo>
                    <a:pt x="7" y="901"/>
                  </a:lnTo>
                  <a:lnTo>
                    <a:pt x="10" y="902"/>
                  </a:lnTo>
                  <a:lnTo>
                    <a:pt x="12" y="903"/>
                  </a:lnTo>
                  <a:lnTo>
                    <a:pt x="15" y="903"/>
                  </a:lnTo>
                  <a:lnTo>
                    <a:pt x="196" y="903"/>
                  </a:lnTo>
                  <a:lnTo>
                    <a:pt x="196" y="798"/>
                  </a:lnTo>
                  <a:lnTo>
                    <a:pt x="166" y="798"/>
                  </a:lnTo>
                  <a:lnTo>
                    <a:pt x="160" y="797"/>
                  </a:lnTo>
                  <a:lnTo>
                    <a:pt x="155" y="796"/>
                  </a:lnTo>
                  <a:lnTo>
                    <a:pt x="149" y="793"/>
                  </a:lnTo>
                  <a:lnTo>
                    <a:pt x="145" y="789"/>
                  </a:lnTo>
                  <a:lnTo>
                    <a:pt x="141" y="785"/>
                  </a:lnTo>
                  <a:lnTo>
                    <a:pt x="138" y="780"/>
                  </a:lnTo>
                  <a:lnTo>
                    <a:pt x="136" y="774"/>
                  </a:lnTo>
                  <a:lnTo>
                    <a:pt x="136" y="768"/>
                  </a:lnTo>
                  <a:lnTo>
                    <a:pt x="136" y="738"/>
                  </a:lnTo>
                  <a:lnTo>
                    <a:pt x="136" y="732"/>
                  </a:lnTo>
                  <a:lnTo>
                    <a:pt x="138" y="726"/>
                  </a:lnTo>
                  <a:lnTo>
                    <a:pt x="141" y="721"/>
                  </a:lnTo>
                  <a:lnTo>
                    <a:pt x="145" y="717"/>
                  </a:lnTo>
                  <a:lnTo>
                    <a:pt x="149" y="713"/>
                  </a:lnTo>
                  <a:lnTo>
                    <a:pt x="155" y="710"/>
                  </a:lnTo>
                  <a:lnTo>
                    <a:pt x="160" y="708"/>
                  </a:lnTo>
                  <a:lnTo>
                    <a:pt x="166" y="708"/>
                  </a:lnTo>
                  <a:lnTo>
                    <a:pt x="196" y="708"/>
                  </a:lnTo>
                  <a:lnTo>
                    <a:pt x="196" y="346"/>
                  </a:lnTo>
                  <a:lnTo>
                    <a:pt x="166" y="346"/>
                  </a:lnTo>
                  <a:lnTo>
                    <a:pt x="160" y="345"/>
                  </a:lnTo>
                  <a:lnTo>
                    <a:pt x="155" y="344"/>
                  </a:lnTo>
                  <a:lnTo>
                    <a:pt x="149" y="341"/>
                  </a:lnTo>
                  <a:lnTo>
                    <a:pt x="145" y="338"/>
                  </a:lnTo>
                  <a:lnTo>
                    <a:pt x="141" y="333"/>
                  </a:lnTo>
                  <a:lnTo>
                    <a:pt x="138" y="328"/>
                  </a:lnTo>
                  <a:lnTo>
                    <a:pt x="136" y="322"/>
                  </a:lnTo>
                  <a:lnTo>
                    <a:pt x="136" y="316"/>
                  </a:lnTo>
                  <a:lnTo>
                    <a:pt x="136" y="286"/>
                  </a:lnTo>
                  <a:lnTo>
                    <a:pt x="136" y="280"/>
                  </a:lnTo>
                  <a:lnTo>
                    <a:pt x="138" y="275"/>
                  </a:lnTo>
                  <a:lnTo>
                    <a:pt x="141" y="269"/>
                  </a:lnTo>
                  <a:lnTo>
                    <a:pt x="145" y="265"/>
                  </a:lnTo>
                  <a:lnTo>
                    <a:pt x="149" y="261"/>
                  </a:lnTo>
                  <a:lnTo>
                    <a:pt x="155" y="259"/>
                  </a:lnTo>
                  <a:lnTo>
                    <a:pt x="160" y="256"/>
                  </a:lnTo>
                  <a:lnTo>
                    <a:pt x="166" y="256"/>
                  </a:lnTo>
                  <a:lnTo>
                    <a:pt x="196" y="256"/>
                  </a:lnTo>
                  <a:lnTo>
                    <a:pt x="196" y="196"/>
                  </a:lnTo>
                  <a:lnTo>
                    <a:pt x="166" y="196"/>
                  </a:lnTo>
                  <a:lnTo>
                    <a:pt x="160" y="195"/>
                  </a:lnTo>
                  <a:lnTo>
                    <a:pt x="155" y="193"/>
                  </a:lnTo>
                  <a:lnTo>
                    <a:pt x="149" y="191"/>
                  </a:lnTo>
                  <a:lnTo>
                    <a:pt x="145" y="187"/>
                  </a:lnTo>
                  <a:lnTo>
                    <a:pt x="141" y="182"/>
                  </a:lnTo>
                  <a:lnTo>
                    <a:pt x="138" y="177"/>
                  </a:lnTo>
                  <a:lnTo>
                    <a:pt x="136" y="172"/>
                  </a:lnTo>
                  <a:lnTo>
                    <a:pt x="136" y="165"/>
                  </a:lnTo>
                  <a:lnTo>
                    <a:pt x="136" y="135"/>
                  </a:lnTo>
                  <a:lnTo>
                    <a:pt x="136" y="130"/>
                  </a:lnTo>
                  <a:lnTo>
                    <a:pt x="138" y="123"/>
                  </a:lnTo>
                  <a:lnTo>
                    <a:pt x="141" y="119"/>
                  </a:lnTo>
                  <a:lnTo>
                    <a:pt x="145" y="115"/>
                  </a:lnTo>
                  <a:lnTo>
                    <a:pt x="149" y="110"/>
                  </a:lnTo>
                  <a:lnTo>
                    <a:pt x="155" y="108"/>
                  </a:lnTo>
                  <a:lnTo>
                    <a:pt x="160" y="106"/>
                  </a:lnTo>
                  <a:lnTo>
                    <a:pt x="166" y="105"/>
                  </a:lnTo>
                  <a:lnTo>
                    <a:pt x="196" y="105"/>
                  </a:lnTo>
                  <a:lnTo>
                    <a:pt x="19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69" name="Forma libre 325">
              <a:extLst>
                <a:ext uri="{FF2B5EF4-FFF2-40B4-BE49-F238E27FC236}">
                  <a16:creationId xmlns:a16="http://schemas.microsoft.com/office/drawing/2014/main" id="{4E9C428E-133B-4690-9ED6-8917E4F1E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113" y="771525"/>
              <a:ext cx="66675" cy="287338"/>
            </a:xfrm>
            <a:custGeom>
              <a:avLst/>
              <a:gdLst>
                <a:gd name="T0" fmla="*/ 30 w 211"/>
                <a:gd name="T1" fmla="*/ 105 h 903"/>
                <a:gd name="T2" fmla="*/ 41 w 211"/>
                <a:gd name="T3" fmla="*/ 107 h 903"/>
                <a:gd name="T4" fmla="*/ 51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60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557 h 903"/>
                <a:gd name="T22" fmla="*/ 41 w 211"/>
                <a:gd name="T23" fmla="*/ 560 h 903"/>
                <a:gd name="T24" fmla="*/ 51 w 211"/>
                <a:gd name="T25" fmla="*/ 566 h 903"/>
                <a:gd name="T26" fmla="*/ 58 w 211"/>
                <a:gd name="T27" fmla="*/ 576 h 903"/>
                <a:gd name="T28" fmla="*/ 60 w 211"/>
                <a:gd name="T29" fmla="*/ 587 h 903"/>
                <a:gd name="T30" fmla="*/ 60 w 211"/>
                <a:gd name="T31" fmla="*/ 623 h 903"/>
                <a:gd name="T32" fmla="*/ 55 w 211"/>
                <a:gd name="T33" fmla="*/ 634 h 903"/>
                <a:gd name="T34" fmla="*/ 47 w 211"/>
                <a:gd name="T35" fmla="*/ 643 h 903"/>
                <a:gd name="T36" fmla="*/ 36 w 211"/>
                <a:gd name="T37" fmla="*/ 647 h 903"/>
                <a:gd name="T38" fmla="*/ 0 w 211"/>
                <a:gd name="T39" fmla="*/ 648 h 903"/>
                <a:gd name="T40" fmla="*/ 30 w 211"/>
                <a:gd name="T41" fmla="*/ 708 h 903"/>
                <a:gd name="T42" fmla="*/ 41 w 211"/>
                <a:gd name="T43" fmla="*/ 710 h 903"/>
                <a:gd name="T44" fmla="*/ 51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60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497 h 903"/>
                <a:gd name="T64" fmla="*/ 169 w 211"/>
                <a:gd name="T65" fmla="*/ 495 h 903"/>
                <a:gd name="T66" fmla="*/ 159 w 211"/>
                <a:gd name="T67" fmla="*/ 488 h 903"/>
                <a:gd name="T68" fmla="*/ 153 w 211"/>
                <a:gd name="T69" fmla="*/ 478 h 903"/>
                <a:gd name="T70" fmla="*/ 151 w 211"/>
                <a:gd name="T71" fmla="*/ 467 h 903"/>
                <a:gd name="T72" fmla="*/ 151 w 211"/>
                <a:gd name="T73" fmla="*/ 430 h 903"/>
                <a:gd name="T74" fmla="*/ 155 w 211"/>
                <a:gd name="T75" fmla="*/ 419 h 903"/>
                <a:gd name="T76" fmla="*/ 164 w 211"/>
                <a:gd name="T77" fmla="*/ 412 h 903"/>
                <a:gd name="T78" fmla="*/ 174 w 211"/>
                <a:gd name="T79" fmla="*/ 408 h 903"/>
                <a:gd name="T80" fmla="*/ 211 w 211"/>
                <a:gd name="T81" fmla="*/ 407 h 903"/>
                <a:gd name="T82" fmla="*/ 181 w 211"/>
                <a:gd name="T83" fmla="*/ 346 h 903"/>
                <a:gd name="T84" fmla="*/ 169 w 211"/>
                <a:gd name="T85" fmla="*/ 344 h 903"/>
                <a:gd name="T86" fmla="*/ 159 w 211"/>
                <a:gd name="T87" fmla="*/ 338 h 903"/>
                <a:gd name="T88" fmla="*/ 153 w 211"/>
                <a:gd name="T89" fmla="*/ 328 h 903"/>
                <a:gd name="T90" fmla="*/ 151 w 211"/>
                <a:gd name="T91" fmla="*/ 316 h 903"/>
                <a:gd name="T92" fmla="*/ 151 w 211"/>
                <a:gd name="T93" fmla="*/ 280 h 903"/>
                <a:gd name="T94" fmla="*/ 155 w 211"/>
                <a:gd name="T95" fmla="*/ 269 h 903"/>
                <a:gd name="T96" fmla="*/ 164 w 211"/>
                <a:gd name="T97" fmla="*/ 261 h 903"/>
                <a:gd name="T98" fmla="*/ 174 w 211"/>
                <a:gd name="T99" fmla="*/ 256 h 903"/>
                <a:gd name="T100" fmla="*/ 211 w 211"/>
                <a:gd name="T101" fmla="*/ 256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1 w 211"/>
                <a:gd name="T113" fmla="*/ 130 h 903"/>
                <a:gd name="T114" fmla="*/ 155 w 211"/>
                <a:gd name="T115" fmla="*/ 119 h 903"/>
                <a:gd name="T116" fmla="*/ 164 w 211"/>
                <a:gd name="T117" fmla="*/ 110 h 903"/>
                <a:gd name="T118" fmla="*/ 174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1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60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60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1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557"/>
                  </a:lnTo>
                  <a:lnTo>
                    <a:pt x="30" y="557"/>
                  </a:lnTo>
                  <a:lnTo>
                    <a:pt x="36" y="558"/>
                  </a:lnTo>
                  <a:lnTo>
                    <a:pt x="41" y="560"/>
                  </a:lnTo>
                  <a:lnTo>
                    <a:pt x="47" y="562"/>
                  </a:lnTo>
                  <a:lnTo>
                    <a:pt x="51" y="566"/>
                  </a:lnTo>
                  <a:lnTo>
                    <a:pt x="55" y="571"/>
                  </a:lnTo>
                  <a:lnTo>
                    <a:pt x="58" y="576"/>
                  </a:lnTo>
                  <a:lnTo>
                    <a:pt x="60" y="581"/>
                  </a:lnTo>
                  <a:lnTo>
                    <a:pt x="60" y="587"/>
                  </a:lnTo>
                  <a:lnTo>
                    <a:pt x="60" y="618"/>
                  </a:lnTo>
                  <a:lnTo>
                    <a:pt x="60" y="623"/>
                  </a:lnTo>
                  <a:lnTo>
                    <a:pt x="58" y="629"/>
                  </a:lnTo>
                  <a:lnTo>
                    <a:pt x="55" y="634"/>
                  </a:lnTo>
                  <a:lnTo>
                    <a:pt x="51" y="638"/>
                  </a:lnTo>
                  <a:lnTo>
                    <a:pt x="47" y="643"/>
                  </a:lnTo>
                  <a:lnTo>
                    <a:pt x="41" y="645"/>
                  </a:lnTo>
                  <a:lnTo>
                    <a:pt x="36" y="647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1" y="710"/>
                  </a:lnTo>
                  <a:lnTo>
                    <a:pt x="47" y="712"/>
                  </a:lnTo>
                  <a:lnTo>
                    <a:pt x="51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60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60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1" y="789"/>
                  </a:lnTo>
                  <a:lnTo>
                    <a:pt x="47" y="793"/>
                  </a:lnTo>
                  <a:lnTo>
                    <a:pt x="41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497"/>
                  </a:lnTo>
                  <a:lnTo>
                    <a:pt x="181" y="497"/>
                  </a:lnTo>
                  <a:lnTo>
                    <a:pt x="174" y="497"/>
                  </a:lnTo>
                  <a:lnTo>
                    <a:pt x="169" y="495"/>
                  </a:lnTo>
                  <a:lnTo>
                    <a:pt x="164" y="491"/>
                  </a:lnTo>
                  <a:lnTo>
                    <a:pt x="159" y="488"/>
                  </a:lnTo>
                  <a:lnTo>
                    <a:pt x="155" y="484"/>
                  </a:lnTo>
                  <a:lnTo>
                    <a:pt x="153" y="478"/>
                  </a:lnTo>
                  <a:lnTo>
                    <a:pt x="151" y="473"/>
                  </a:lnTo>
                  <a:lnTo>
                    <a:pt x="151" y="467"/>
                  </a:lnTo>
                  <a:lnTo>
                    <a:pt x="151" y="437"/>
                  </a:lnTo>
                  <a:lnTo>
                    <a:pt x="151" y="430"/>
                  </a:lnTo>
                  <a:lnTo>
                    <a:pt x="153" y="425"/>
                  </a:lnTo>
                  <a:lnTo>
                    <a:pt x="155" y="419"/>
                  </a:lnTo>
                  <a:lnTo>
                    <a:pt x="159" y="415"/>
                  </a:lnTo>
                  <a:lnTo>
                    <a:pt x="164" y="412"/>
                  </a:lnTo>
                  <a:lnTo>
                    <a:pt x="169" y="409"/>
                  </a:lnTo>
                  <a:lnTo>
                    <a:pt x="174" y="408"/>
                  </a:lnTo>
                  <a:lnTo>
                    <a:pt x="181" y="407"/>
                  </a:lnTo>
                  <a:lnTo>
                    <a:pt x="211" y="407"/>
                  </a:lnTo>
                  <a:lnTo>
                    <a:pt x="211" y="346"/>
                  </a:lnTo>
                  <a:lnTo>
                    <a:pt x="181" y="346"/>
                  </a:lnTo>
                  <a:lnTo>
                    <a:pt x="174" y="345"/>
                  </a:lnTo>
                  <a:lnTo>
                    <a:pt x="169" y="344"/>
                  </a:lnTo>
                  <a:lnTo>
                    <a:pt x="164" y="341"/>
                  </a:lnTo>
                  <a:lnTo>
                    <a:pt x="159" y="338"/>
                  </a:lnTo>
                  <a:lnTo>
                    <a:pt x="155" y="333"/>
                  </a:lnTo>
                  <a:lnTo>
                    <a:pt x="153" y="328"/>
                  </a:lnTo>
                  <a:lnTo>
                    <a:pt x="151" y="322"/>
                  </a:lnTo>
                  <a:lnTo>
                    <a:pt x="151" y="316"/>
                  </a:lnTo>
                  <a:lnTo>
                    <a:pt x="151" y="286"/>
                  </a:lnTo>
                  <a:lnTo>
                    <a:pt x="151" y="280"/>
                  </a:lnTo>
                  <a:lnTo>
                    <a:pt x="153" y="275"/>
                  </a:lnTo>
                  <a:lnTo>
                    <a:pt x="155" y="269"/>
                  </a:lnTo>
                  <a:lnTo>
                    <a:pt x="159" y="265"/>
                  </a:lnTo>
                  <a:lnTo>
                    <a:pt x="164" y="261"/>
                  </a:lnTo>
                  <a:lnTo>
                    <a:pt x="169" y="259"/>
                  </a:lnTo>
                  <a:lnTo>
                    <a:pt x="174" y="256"/>
                  </a:lnTo>
                  <a:lnTo>
                    <a:pt x="181" y="256"/>
                  </a:lnTo>
                  <a:lnTo>
                    <a:pt x="211" y="256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4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5" y="182"/>
                  </a:lnTo>
                  <a:lnTo>
                    <a:pt x="153" y="177"/>
                  </a:lnTo>
                  <a:lnTo>
                    <a:pt x="151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53" y="123"/>
                  </a:lnTo>
                  <a:lnTo>
                    <a:pt x="155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4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70" name="Forma libre 326">
              <a:extLst>
                <a:ext uri="{FF2B5EF4-FFF2-40B4-BE49-F238E27FC236}">
                  <a16:creationId xmlns:a16="http://schemas.microsoft.com/office/drawing/2014/main" id="{505F0C26-0335-4A1D-AA0D-8C830A4F0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325" y="771525"/>
              <a:ext cx="68263" cy="287338"/>
            </a:xfrm>
            <a:custGeom>
              <a:avLst/>
              <a:gdLst>
                <a:gd name="T0" fmla="*/ 30 w 211"/>
                <a:gd name="T1" fmla="*/ 105 h 903"/>
                <a:gd name="T2" fmla="*/ 42 w 211"/>
                <a:gd name="T3" fmla="*/ 107 h 903"/>
                <a:gd name="T4" fmla="*/ 52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59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256 h 903"/>
                <a:gd name="T22" fmla="*/ 42 w 211"/>
                <a:gd name="T23" fmla="*/ 259 h 903"/>
                <a:gd name="T24" fmla="*/ 52 w 211"/>
                <a:gd name="T25" fmla="*/ 265 h 903"/>
                <a:gd name="T26" fmla="*/ 58 w 211"/>
                <a:gd name="T27" fmla="*/ 275 h 903"/>
                <a:gd name="T28" fmla="*/ 60 w 211"/>
                <a:gd name="T29" fmla="*/ 286 h 903"/>
                <a:gd name="T30" fmla="*/ 59 w 211"/>
                <a:gd name="T31" fmla="*/ 322 h 903"/>
                <a:gd name="T32" fmla="*/ 55 w 211"/>
                <a:gd name="T33" fmla="*/ 333 h 903"/>
                <a:gd name="T34" fmla="*/ 47 w 211"/>
                <a:gd name="T35" fmla="*/ 341 h 903"/>
                <a:gd name="T36" fmla="*/ 36 w 211"/>
                <a:gd name="T37" fmla="*/ 345 h 903"/>
                <a:gd name="T38" fmla="*/ 0 w 211"/>
                <a:gd name="T39" fmla="*/ 346 h 903"/>
                <a:gd name="T40" fmla="*/ 30 w 211"/>
                <a:gd name="T41" fmla="*/ 708 h 903"/>
                <a:gd name="T42" fmla="*/ 42 w 211"/>
                <a:gd name="T43" fmla="*/ 710 h 903"/>
                <a:gd name="T44" fmla="*/ 52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59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798 h 903"/>
                <a:gd name="T64" fmla="*/ 169 w 211"/>
                <a:gd name="T65" fmla="*/ 796 h 903"/>
                <a:gd name="T66" fmla="*/ 159 w 211"/>
                <a:gd name="T67" fmla="*/ 789 h 903"/>
                <a:gd name="T68" fmla="*/ 153 w 211"/>
                <a:gd name="T69" fmla="*/ 780 h 903"/>
                <a:gd name="T70" fmla="*/ 151 w 211"/>
                <a:gd name="T71" fmla="*/ 768 h 903"/>
                <a:gd name="T72" fmla="*/ 152 w 211"/>
                <a:gd name="T73" fmla="*/ 732 h 903"/>
                <a:gd name="T74" fmla="*/ 156 w 211"/>
                <a:gd name="T75" fmla="*/ 721 h 903"/>
                <a:gd name="T76" fmla="*/ 164 w 211"/>
                <a:gd name="T77" fmla="*/ 713 h 903"/>
                <a:gd name="T78" fmla="*/ 175 w 211"/>
                <a:gd name="T79" fmla="*/ 708 h 903"/>
                <a:gd name="T80" fmla="*/ 211 w 211"/>
                <a:gd name="T81" fmla="*/ 708 h 903"/>
                <a:gd name="T82" fmla="*/ 181 w 211"/>
                <a:gd name="T83" fmla="*/ 648 h 903"/>
                <a:gd name="T84" fmla="*/ 169 w 211"/>
                <a:gd name="T85" fmla="*/ 645 h 903"/>
                <a:gd name="T86" fmla="*/ 159 w 211"/>
                <a:gd name="T87" fmla="*/ 638 h 903"/>
                <a:gd name="T88" fmla="*/ 153 w 211"/>
                <a:gd name="T89" fmla="*/ 629 h 903"/>
                <a:gd name="T90" fmla="*/ 151 w 211"/>
                <a:gd name="T91" fmla="*/ 618 h 903"/>
                <a:gd name="T92" fmla="*/ 152 w 211"/>
                <a:gd name="T93" fmla="*/ 581 h 903"/>
                <a:gd name="T94" fmla="*/ 156 w 211"/>
                <a:gd name="T95" fmla="*/ 571 h 903"/>
                <a:gd name="T96" fmla="*/ 164 w 211"/>
                <a:gd name="T97" fmla="*/ 562 h 903"/>
                <a:gd name="T98" fmla="*/ 175 w 211"/>
                <a:gd name="T99" fmla="*/ 558 h 903"/>
                <a:gd name="T100" fmla="*/ 211 w 211"/>
                <a:gd name="T101" fmla="*/ 557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2 w 211"/>
                <a:gd name="T113" fmla="*/ 130 h 903"/>
                <a:gd name="T114" fmla="*/ 156 w 211"/>
                <a:gd name="T115" fmla="*/ 119 h 903"/>
                <a:gd name="T116" fmla="*/ 164 w 211"/>
                <a:gd name="T117" fmla="*/ 110 h 903"/>
                <a:gd name="T118" fmla="*/ 175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2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2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2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2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2" y="710"/>
                  </a:lnTo>
                  <a:lnTo>
                    <a:pt x="47" y="712"/>
                  </a:lnTo>
                  <a:lnTo>
                    <a:pt x="52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59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59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2" y="789"/>
                  </a:lnTo>
                  <a:lnTo>
                    <a:pt x="47" y="793"/>
                  </a:lnTo>
                  <a:lnTo>
                    <a:pt x="42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798"/>
                  </a:lnTo>
                  <a:lnTo>
                    <a:pt x="181" y="798"/>
                  </a:lnTo>
                  <a:lnTo>
                    <a:pt x="175" y="797"/>
                  </a:lnTo>
                  <a:lnTo>
                    <a:pt x="169" y="796"/>
                  </a:lnTo>
                  <a:lnTo>
                    <a:pt x="164" y="793"/>
                  </a:lnTo>
                  <a:lnTo>
                    <a:pt x="159" y="789"/>
                  </a:lnTo>
                  <a:lnTo>
                    <a:pt x="156" y="785"/>
                  </a:lnTo>
                  <a:lnTo>
                    <a:pt x="153" y="780"/>
                  </a:lnTo>
                  <a:lnTo>
                    <a:pt x="152" y="774"/>
                  </a:lnTo>
                  <a:lnTo>
                    <a:pt x="151" y="768"/>
                  </a:lnTo>
                  <a:lnTo>
                    <a:pt x="151" y="738"/>
                  </a:lnTo>
                  <a:lnTo>
                    <a:pt x="152" y="732"/>
                  </a:lnTo>
                  <a:lnTo>
                    <a:pt x="153" y="726"/>
                  </a:lnTo>
                  <a:lnTo>
                    <a:pt x="156" y="721"/>
                  </a:lnTo>
                  <a:lnTo>
                    <a:pt x="159" y="717"/>
                  </a:lnTo>
                  <a:lnTo>
                    <a:pt x="164" y="713"/>
                  </a:lnTo>
                  <a:lnTo>
                    <a:pt x="169" y="710"/>
                  </a:lnTo>
                  <a:lnTo>
                    <a:pt x="175" y="708"/>
                  </a:lnTo>
                  <a:lnTo>
                    <a:pt x="181" y="708"/>
                  </a:lnTo>
                  <a:lnTo>
                    <a:pt x="211" y="708"/>
                  </a:lnTo>
                  <a:lnTo>
                    <a:pt x="211" y="648"/>
                  </a:lnTo>
                  <a:lnTo>
                    <a:pt x="181" y="648"/>
                  </a:lnTo>
                  <a:lnTo>
                    <a:pt x="175" y="647"/>
                  </a:lnTo>
                  <a:lnTo>
                    <a:pt x="169" y="645"/>
                  </a:lnTo>
                  <a:lnTo>
                    <a:pt x="164" y="643"/>
                  </a:lnTo>
                  <a:lnTo>
                    <a:pt x="159" y="638"/>
                  </a:lnTo>
                  <a:lnTo>
                    <a:pt x="156" y="634"/>
                  </a:lnTo>
                  <a:lnTo>
                    <a:pt x="153" y="629"/>
                  </a:lnTo>
                  <a:lnTo>
                    <a:pt x="152" y="623"/>
                  </a:lnTo>
                  <a:lnTo>
                    <a:pt x="151" y="618"/>
                  </a:lnTo>
                  <a:lnTo>
                    <a:pt x="151" y="587"/>
                  </a:lnTo>
                  <a:lnTo>
                    <a:pt x="152" y="581"/>
                  </a:lnTo>
                  <a:lnTo>
                    <a:pt x="153" y="576"/>
                  </a:lnTo>
                  <a:lnTo>
                    <a:pt x="156" y="571"/>
                  </a:lnTo>
                  <a:lnTo>
                    <a:pt x="159" y="566"/>
                  </a:lnTo>
                  <a:lnTo>
                    <a:pt x="164" y="562"/>
                  </a:lnTo>
                  <a:lnTo>
                    <a:pt x="169" y="560"/>
                  </a:lnTo>
                  <a:lnTo>
                    <a:pt x="175" y="558"/>
                  </a:lnTo>
                  <a:lnTo>
                    <a:pt x="181" y="557"/>
                  </a:lnTo>
                  <a:lnTo>
                    <a:pt x="211" y="557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5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6" y="182"/>
                  </a:lnTo>
                  <a:lnTo>
                    <a:pt x="153" y="177"/>
                  </a:lnTo>
                  <a:lnTo>
                    <a:pt x="152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2" y="130"/>
                  </a:lnTo>
                  <a:lnTo>
                    <a:pt x="153" y="123"/>
                  </a:lnTo>
                  <a:lnTo>
                    <a:pt x="156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5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71" name="Forma libre 327">
              <a:extLst>
                <a:ext uri="{FF2B5EF4-FFF2-40B4-BE49-F238E27FC236}">
                  <a16:creationId xmlns:a16="http://schemas.microsoft.com/office/drawing/2014/main" id="{EE66CB30-F704-45C9-BA83-17BA7DC13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3313" y="771525"/>
              <a:ext cx="61913" cy="287338"/>
            </a:xfrm>
            <a:custGeom>
              <a:avLst/>
              <a:gdLst>
                <a:gd name="T0" fmla="*/ 0 w 195"/>
                <a:gd name="T1" fmla="*/ 0 h 903"/>
                <a:gd name="T2" fmla="*/ 30 w 195"/>
                <a:gd name="T3" fmla="*/ 105 h 903"/>
                <a:gd name="T4" fmla="*/ 42 w 195"/>
                <a:gd name="T5" fmla="*/ 107 h 903"/>
                <a:gd name="T6" fmla="*/ 51 w 195"/>
                <a:gd name="T7" fmla="*/ 115 h 903"/>
                <a:gd name="T8" fmla="*/ 58 w 195"/>
                <a:gd name="T9" fmla="*/ 123 h 903"/>
                <a:gd name="T10" fmla="*/ 60 w 195"/>
                <a:gd name="T11" fmla="*/ 135 h 903"/>
                <a:gd name="T12" fmla="*/ 59 w 195"/>
                <a:gd name="T13" fmla="*/ 172 h 903"/>
                <a:gd name="T14" fmla="*/ 55 w 195"/>
                <a:gd name="T15" fmla="*/ 182 h 903"/>
                <a:gd name="T16" fmla="*/ 47 w 195"/>
                <a:gd name="T17" fmla="*/ 191 h 903"/>
                <a:gd name="T18" fmla="*/ 36 w 195"/>
                <a:gd name="T19" fmla="*/ 195 h 903"/>
                <a:gd name="T20" fmla="*/ 0 w 195"/>
                <a:gd name="T21" fmla="*/ 196 h 903"/>
                <a:gd name="T22" fmla="*/ 30 w 195"/>
                <a:gd name="T23" fmla="*/ 256 h 903"/>
                <a:gd name="T24" fmla="*/ 42 w 195"/>
                <a:gd name="T25" fmla="*/ 259 h 903"/>
                <a:gd name="T26" fmla="*/ 51 w 195"/>
                <a:gd name="T27" fmla="*/ 265 h 903"/>
                <a:gd name="T28" fmla="*/ 58 w 195"/>
                <a:gd name="T29" fmla="*/ 275 h 903"/>
                <a:gd name="T30" fmla="*/ 60 w 195"/>
                <a:gd name="T31" fmla="*/ 286 h 903"/>
                <a:gd name="T32" fmla="*/ 59 w 195"/>
                <a:gd name="T33" fmla="*/ 322 h 903"/>
                <a:gd name="T34" fmla="*/ 55 w 195"/>
                <a:gd name="T35" fmla="*/ 333 h 903"/>
                <a:gd name="T36" fmla="*/ 47 w 195"/>
                <a:gd name="T37" fmla="*/ 341 h 903"/>
                <a:gd name="T38" fmla="*/ 36 w 195"/>
                <a:gd name="T39" fmla="*/ 345 h 903"/>
                <a:gd name="T40" fmla="*/ 0 w 195"/>
                <a:gd name="T41" fmla="*/ 346 h 903"/>
                <a:gd name="T42" fmla="*/ 30 w 195"/>
                <a:gd name="T43" fmla="*/ 407 h 903"/>
                <a:gd name="T44" fmla="*/ 42 w 195"/>
                <a:gd name="T45" fmla="*/ 409 h 903"/>
                <a:gd name="T46" fmla="*/ 51 w 195"/>
                <a:gd name="T47" fmla="*/ 415 h 903"/>
                <a:gd name="T48" fmla="*/ 58 w 195"/>
                <a:gd name="T49" fmla="*/ 425 h 903"/>
                <a:gd name="T50" fmla="*/ 60 w 195"/>
                <a:gd name="T51" fmla="*/ 437 h 903"/>
                <a:gd name="T52" fmla="*/ 59 w 195"/>
                <a:gd name="T53" fmla="*/ 473 h 903"/>
                <a:gd name="T54" fmla="*/ 55 w 195"/>
                <a:gd name="T55" fmla="*/ 484 h 903"/>
                <a:gd name="T56" fmla="*/ 47 w 195"/>
                <a:gd name="T57" fmla="*/ 491 h 903"/>
                <a:gd name="T58" fmla="*/ 36 w 195"/>
                <a:gd name="T59" fmla="*/ 497 h 903"/>
                <a:gd name="T60" fmla="*/ 0 w 195"/>
                <a:gd name="T61" fmla="*/ 497 h 903"/>
                <a:gd name="T62" fmla="*/ 180 w 195"/>
                <a:gd name="T63" fmla="*/ 903 h 903"/>
                <a:gd name="T64" fmla="*/ 187 w 195"/>
                <a:gd name="T65" fmla="*/ 902 h 903"/>
                <a:gd name="T66" fmla="*/ 191 w 195"/>
                <a:gd name="T67" fmla="*/ 899 h 903"/>
                <a:gd name="T68" fmla="*/ 194 w 195"/>
                <a:gd name="T69" fmla="*/ 895 h 903"/>
                <a:gd name="T70" fmla="*/ 195 w 195"/>
                <a:gd name="T71" fmla="*/ 888 h 903"/>
                <a:gd name="T72" fmla="*/ 195 w 195"/>
                <a:gd name="T73" fmla="*/ 12 h 903"/>
                <a:gd name="T74" fmla="*/ 193 w 195"/>
                <a:gd name="T75" fmla="*/ 6 h 903"/>
                <a:gd name="T76" fmla="*/ 189 w 195"/>
                <a:gd name="T77" fmla="*/ 2 h 903"/>
                <a:gd name="T78" fmla="*/ 183 w 195"/>
                <a:gd name="T79" fmla="*/ 0 h 903"/>
                <a:gd name="T80" fmla="*/ 180 w 195"/>
                <a:gd name="T81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5" h="903">
                  <a:moveTo>
                    <a:pt x="180" y="0"/>
                  </a:moveTo>
                  <a:lnTo>
                    <a:pt x="0" y="0"/>
                  </a:lnTo>
                  <a:lnTo>
                    <a:pt x="0" y="105"/>
                  </a:ln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1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1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407"/>
                  </a:lnTo>
                  <a:lnTo>
                    <a:pt x="30" y="407"/>
                  </a:lnTo>
                  <a:lnTo>
                    <a:pt x="36" y="408"/>
                  </a:lnTo>
                  <a:lnTo>
                    <a:pt x="42" y="409"/>
                  </a:lnTo>
                  <a:lnTo>
                    <a:pt x="47" y="412"/>
                  </a:lnTo>
                  <a:lnTo>
                    <a:pt x="51" y="415"/>
                  </a:lnTo>
                  <a:lnTo>
                    <a:pt x="55" y="419"/>
                  </a:lnTo>
                  <a:lnTo>
                    <a:pt x="58" y="425"/>
                  </a:lnTo>
                  <a:lnTo>
                    <a:pt x="59" y="430"/>
                  </a:lnTo>
                  <a:lnTo>
                    <a:pt x="60" y="437"/>
                  </a:lnTo>
                  <a:lnTo>
                    <a:pt x="60" y="467"/>
                  </a:lnTo>
                  <a:lnTo>
                    <a:pt x="59" y="473"/>
                  </a:lnTo>
                  <a:lnTo>
                    <a:pt x="58" y="478"/>
                  </a:lnTo>
                  <a:lnTo>
                    <a:pt x="55" y="484"/>
                  </a:lnTo>
                  <a:lnTo>
                    <a:pt x="51" y="488"/>
                  </a:lnTo>
                  <a:lnTo>
                    <a:pt x="47" y="491"/>
                  </a:lnTo>
                  <a:lnTo>
                    <a:pt x="42" y="495"/>
                  </a:lnTo>
                  <a:lnTo>
                    <a:pt x="36" y="497"/>
                  </a:lnTo>
                  <a:lnTo>
                    <a:pt x="30" y="497"/>
                  </a:lnTo>
                  <a:lnTo>
                    <a:pt x="0" y="497"/>
                  </a:lnTo>
                  <a:lnTo>
                    <a:pt x="0" y="903"/>
                  </a:lnTo>
                  <a:lnTo>
                    <a:pt x="180" y="903"/>
                  </a:lnTo>
                  <a:lnTo>
                    <a:pt x="183" y="903"/>
                  </a:lnTo>
                  <a:lnTo>
                    <a:pt x="187" y="902"/>
                  </a:lnTo>
                  <a:lnTo>
                    <a:pt x="189" y="901"/>
                  </a:lnTo>
                  <a:lnTo>
                    <a:pt x="191" y="899"/>
                  </a:lnTo>
                  <a:lnTo>
                    <a:pt x="193" y="897"/>
                  </a:lnTo>
                  <a:lnTo>
                    <a:pt x="194" y="895"/>
                  </a:lnTo>
                  <a:lnTo>
                    <a:pt x="195" y="891"/>
                  </a:lnTo>
                  <a:lnTo>
                    <a:pt x="195" y="888"/>
                  </a:lnTo>
                  <a:lnTo>
                    <a:pt x="195" y="15"/>
                  </a:lnTo>
                  <a:lnTo>
                    <a:pt x="195" y="12"/>
                  </a:lnTo>
                  <a:lnTo>
                    <a:pt x="194" y="10"/>
                  </a:lnTo>
                  <a:lnTo>
                    <a:pt x="193" y="6"/>
                  </a:lnTo>
                  <a:lnTo>
                    <a:pt x="191" y="4"/>
                  </a:lnTo>
                  <a:lnTo>
                    <a:pt x="189" y="2"/>
                  </a:lnTo>
                  <a:lnTo>
                    <a:pt x="187" y="1"/>
                  </a:lnTo>
                  <a:lnTo>
                    <a:pt x="183" y="0"/>
                  </a:lnTo>
                  <a:lnTo>
                    <a:pt x="180" y="0"/>
                  </a:lnTo>
                  <a:lnTo>
                    <a:pt x="1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sp>
        <p:nvSpPr>
          <p:cNvPr id="72" name="Forma libre 2319" descr="Icono de hoja. ">
            <a:extLst>
              <a:ext uri="{FF2B5EF4-FFF2-40B4-BE49-F238E27FC236}">
                <a16:creationId xmlns:a16="http://schemas.microsoft.com/office/drawing/2014/main" id="{4C935A16-4F4C-4B17-B911-F1D554A088A8}"/>
              </a:ext>
            </a:extLst>
          </p:cNvPr>
          <p:cNvSpPr>
            <a:spLocks noEditPoints="1"/>
          </p:cNvSpPr>
          <p:nvPr/>
        </p:nvSpPr>
        <p:spPr bwMode="auto">
          <a:xfrm>
            <a:off x="9626500" y="2303513"/>
            <a:ext cx="259935" cy="307767"/>
          </a:xfrm>
          <a:custGeom>
            <a:avLst/>
            <a:gdLst>
              <a:gd name="T0" fmla="*/ 550 w 868"/>
              <a:gd name="T1" fmla="*/ 453 h 868"/>
              <a:gd name="T2" fmla="*/ 561 w 868"/>
              <a:gd name="T3" fmla="*/ 457 h 868"/>
              <a:gd name="T4" fmla="*/ 565 w 868"/>
              <a:gd name="T5" fmla="*/ 468 h 868"/>
              <a:gd name="T6" fmla="*/ 561 w 868"/>
              <a:gd name="T7" fmla="*/ 479 h 868"/>
              <a:gd name="T8" fmla="*/ 550 w 868"/>
              <a:gd name="T9" fmla="*/ 483 h 868"/>
              <a:gd name="T10" fmla="*/ 432 w 868"/>
              <a:gd name="T11" fmla="*/ 604 h 868"/>
              <a:gd name="T12" fmla="*/ 442 w 868"/>
              <a:gd name="T13" fmla="*/ 611 h 868"/>
              <a:gd name="T14" fmla="*/ 444 w 868"/>
              <a:gd name="T15" fmla="*/ 622 h 868"/>
              <a:gd name="T16" fmla="*/ 437 w 868"/>
              <a:gd name="T17" fmla="*/ 632 h 868"/>
              <a:gd name="T18" fmla="*/ 254 w 868"/>
              <a:gd name="T19" fmla="*/ 634 h 868"/>
              <a:gd name="T20" fmla="*/ 233 w 868"/>
              <a:gd name="T21" fmla="*/ 438 h 868"/>
              <a:gd name="T22" fmla="*/ 237 w 868"/>
              <a:gd name="T23" fmla="*/ 427 h 868"/>
              <a:gd name="T24" fmla="*/ 248 w 868"/>
              <a:gd name="T25" fmla="*/ 423 h 868"/>
              <a:gd name="T26" fmla="*/ 258 w 868"/>
              <a:gd name="T27" fmla="*/ 427 h 868"/>
              <a:gd name="T28" fmla="*/ 263 w 868"/>
              <a:gd name="T29" fmla="*/ 438 h 868"/>
              <a:gd name="T30" fmla="*/ 384 w 868"/>
              <a:gd name="T31" fmla="*/ 315 h 868"/>
              <a:gd name="T32" fmla="*/ 390 w 868"/>
              <a:gd name="T33" fmla="*/ 305 h 868"/>
              <a:gd name="T34" fmla="*/ 402 w 868"/>
              <a:gd name="T35" fmla="*/ 303 h 868"/>
              <a:gd name="T36" fmla="*/ 412 w 868"/>
              <a:gd name="T37" fmla="*/ 309 h 868"/>
              <a:gd name="T38" fmla="*/ 414 w 868"/>
              <a:gd name="T39" fmla="*/ 431 h 868"/>
              <a:gd name="T40" fmla="*/ 536 w 868"/>
              <a:gd name="T41" fmla="*/ 251 h 868"/>
              <a:gd name="T42" fmla="*/ 544 w 868"/>
              <a:gd name="T43" fmla="*/ 243 h 868"/>
              <a:gd name="T44" fmla="*/ 555 w 868"/>
              <a:gd name="T45" fmla="*/ 243 h 868"/>
              <a:gd name="T46" fmla="*/ 564 w 868"/>
              <a:gd name="T47" fmla="*/ 251 h 868"/>
              <a:gd name="T48" fmla="*/ 610 w 868"/>
              <a:gd name="T49" fmla="*/ 302 h 868"/>
              <a:gd name="T50" fmla="*/ 621 w 868"/>
              <a:gd name="T51" fmla="*/ 307 h 868"/>
              <a:gd name="T52" fmla="*/ 625 w 868"/>
              <a:gd name="T53" fmla="*/ 317 h 868"/>
              <a:gd name="T54" fmla="*/ 621 w 868"/>
              <a:gd name="T55" fmla="*/ 328 h 868"/>
              <a:gd name="T56" fmla="*/ 610 w 868"/>
              <a:gd name="T57" fmla="*/ 332 h 868"/>
              <a:gd name="T58" fmla="*/ 854 w 868"/>
              <a:gd name="T59" fmla="*/ 0 h 868"/>
              <a:gd name="T60" fmla="*/ 789 w 868"/>
              <a:gd name="T61" fmla="*/ 9 h 868"/>
              <a:gd name="T62" fmla="*/ 611 w 868"/>
              <a:gd name="T63" fmla="*/ 45 h 868"/>
              <a:gd name="T64" fmla="*/ 472 w 868"/>
              <a:gd name="T65" fmla="*/ 86 h 868"/>
              <a:gd name="T66" fmla="*/ 319 w 868"/>
              <a:gd name="T67" fmla="*/ 147 h 868"/>
              <a:gd name="T68" fmla="*/ 200 w 868"/>
              <a:gd name="T69" fmla="*/ 219 h 868"/>
              <a:gd name="T70" fmla="*/ 114 w 868"/>
              <a:gd name="T71" fmla="*/ 301 h 868"/>
              <a:gd name="T72" fmla="*/ 63 w 868"/>
              <a:gd name="T73" fmla="*/ 386 h 868"/>
              <a:gd name="T74" fmla="*/ 46 w 868"/>
              <a:gd name="T75" fmla="*/ 463 h 868"/>
              <a:gd name="T76" fmla="*/ 49 w 868"/>
              <a:gd name="T77" fmla="*/ 544 h 868"/>
              <a:gd name="T78" fmla="*/ 74 w 868"/>
              <a:gd name="T79" fmla="*/ 630 h 868"/>
              <a:gd name="T80" fmla="*/ 4 w 868"/>
              <a:gd name="T81" fmla="*/ 799 h 868"/>
              <a:gd name="T82" fmla="*/ 0 w 868"/>
              <a:gd name="T83" fmla="*/ 809 h 868"/>
              <a:gd name="T84" fmla="*/ 4 w 868"/>
              <a:gd name="T85" fmla="*/ 820 h 868"/>
              <a:gd name="T86" fmla="*/ 55 w 868"/>
              <a:gd name="T87" fmla="*/ 868 h 868"/>
              <a:gd name="T88" fmla="*/ 66 w 868"/>
              <a:gd name="T89" fmla="*/ 866 h 868"/>
              <a:gd name="T90" fmla="*/ 224 w 868"/>
              <a:gd name="T91" fmla="*/ 786 h 868"/>
              <a:gd name="T92" fmla="*/ 326 w 868"/>
              <a:gd name="T93" fmla="*/ 816 h 868"/>
              <a:gd name="T94" fmla="*/ 405 w 868"/>
              <a:gd name="T95" fmla="*/ 819 h 868"/>
              <a:gd name="T96" fmla="*/ 464 w 868"/>
              <a:gd name="T97" fmla="*/ 806 h 868"/>
              <a:gd name="T98" fmla="*/ 521 w 868"/>
              <a:gd name="T99" fmla="*/ 779 h 868"/>
              <a:gd name="T100" fmla="*/ 575 w 868"/>
              <a:gd name="T101" fmla="*/ 740 h 868"/>
              <a:gd name="T102" fmla="*/ 625 w 868"/>
              <a:gd name="T103" fmla="*/ 690 h 868"/>
              <a:gd name="T104" fmla="*/ 672 w 868"/>
              <a:gd name="T105" fmla="*/ 627 h 868"/>
              <a:gd name="T106" fmla="*/ 715 w 868"/>
              <a:gd name="T107" fmla="*/ 550 h 868"/>
              <a:gd name="T108" fmla="*/ 773 w 868"/>
              <a:gd name="T109" fmla="*/ 415 h 868"/>
              <a:gd name="T110" fmla="*/ 818 w 868"/>
              <a:gd name="T111" fmla="*/ 271 h 868"/>
              <a:gd name="T112" fmla="*/ 862 w 868"/>
              <a:gd name="T113" fmla="*/ 53 h 868"/>
              <a:gd name="T114" fmla="*/ 866 w 868"/>
              <a:gd name="T115" fmla="*/ 10 h 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68" h="868">
                <a:moveTo>
                  <a:pt x="610" y="332"/>
                </a:moveTo>
                <a:lnTo>
                  <a:pt x="557" y="332"/>
                </a:lnTo>
                <a:lnTo>
                  <a:pt x="435" y="453"/>
                </a:lnTo>
                <a:lnTo>
                  <a:pt x="550" y="453"/>
                </a:lnTo>
                <a:lnTo>
                  <a:pt x="553" y="453"/>
                </a:lnTo>
                <a:lnTo>
                  <a:pt x="555" y="454"/>
                </a:lnTo>
                <a:lnTo>
                  <a:pt x="559" y="456"/>
                </a:lnTo>
                <a:lnTo>
                  <a:pt x="561" y="457"/>
                </a:lnTo>
                <a:lnTo>
                  <a:pt x="563" y="460"/>
                </a:lnTo>
                <a:lnTo>
                  <a:pt x="564" y="463"/>
                </a:lnTo>
                <a:lnTo>
                  <a:pt x="565" y="466"/>
                </a:lnTo>
                <a:lnTo>
                  <a:pt x="565" y="468"/>
                </a:lnTo>
                <a:lnTo>
                  <a:pt x="565" y="471"/>
                </a:lnTo>
                <a:lnTo>
                  <a:pt x="564" y="474"/>
                </a:lnTo>
                <a:lnTo>
                  <a:pt x="563" y="476"/>
                </a:lnTo>
                <a:lnTo>
                  <a:pt x="561" y="479"/>
                </a:lnTo>
                <a:lnTo>
                  <a:pt x="559" y="481"/>
                </a:lnTo>
                <a:lnTo>
                  <a:pt x="555" y="482"/>
                </a:lnTo>
                <a:lnTo>
                  <a:pt x="553" y="483"/>
                </a:lnTo>
                <a:lnTo>
                  <a:pt x="550" y="483"/>
                </a:lnTo>
                <a:lnTo>
                  <a:pt x="405" y="483"/>
                </a:lnTo>
                <a:lnTo>
                  <a:pt x="284" y="604"/>
                </a:lnTo>
                <a:lnTo>
                  <a:pt x="429" y="604"/>
                </a:lnTo>
                <a:lnTo>
                  <a:pt x="432" y="604"/>
                </a:lnTo>
                <a:lnTo>
                  <a:pt x="435" y="605"/>
                </a:lnTo>
                <a:lnTo>
                  <a:pt x="437" y="607"/>
                </a:lnTo>
                <a:lnTo>
                  <a:pt x="440" y="608"/>
                </a:lnTo>
                <a:lnTo>
                  <a:pt x="442" y="611"/>
                </a:lnTo>
                <a:lnTo>
                  <a:pt x="443" y="614"/>
                </a:lnTo>
                <a:lnTo>
                  <a:pt x="444" y="616"/>
                </a:lnTo>
                <a:lnTo>
                  <a:pt x="444" y="619"/>
                </a:lnTo>
                <a:lnTo>
                  <a:pt x="444" y="622"/>
                </a:lnTo>
                <a:lnTo>
                  <a:pt x="443" y="626"/>
                </a:lnTo>
                <a:lnTo>
                  <a:pt x="442" y="628"/>
                </a:lnTo>
                <a:lnTo>
                  <a:pt x="440" y="630"/>
                </a:lnTo>
                <a:lnTo>
                  <a:pt x="437" y="632"/>
                </a:lnTo>
                <a:lnTo>
                  <a:pt x="435" y="633"/>
                </a:lnTo>
                <a:lnTo>
                  <a:pt x="432" y="634"/>
                </a:lnTo>
                <a:lnTo>
                  <a:pt x="429" y="634"/>
                </a:lnTo>
                <a:lnTo>
                  <a:pt x="254" y="634"/>
                </a:lnTo>
                <a:lnTo>
                  <a:pt x="58" y="830"/>
                </a:lnTo>
                <a:lnTo>
                  <a:pt x="36" y="809"/>
                </a:lnTo>
                <a:lnTo>
                  <a:pt x="233" y="613"/>
                </a:lnTo>
                <a:lnTo>
                  <a:pt x="233" y="438"/>
                </a:lnTo>
                <a:lnTo>
                  <a:pt x="233" y="435"/>
                </a:lnTo>
                <a:lnTo>
                  <a:pt x="234" y="433"/>
                </a:lnTo>
                <a:lnTo>
                  <a:pt x="236" y="429"/>
                </a:lnTo>
                <a:lnTo>
                  <a:pt x="237" y="427"/>
                </a:lnTo>
                <a:lnTo>
                  <a:pt x="239" y="426"/>
                </a:lnTo>
                <a:lnTo>
                  <a:pt x="242" y="424"/>
                </a:lnTo>
                <a:lnTo>
                  <a:pt x="244" y="423"/>
                </a:lnTo>
                <a:lnTo>
                  <a:pt x="248" y="423"/>
                </a:lnTo>
                <a:lnTo>
                  <a:pt x="251" y="423"/>
                </a:lnTo>
                <a:lnTo>
                  <a:pt x="254" y="424"/>
                </a:lnTo>
                <a:lnTo>
                  <a:pt x="256" y="426"/>
                </a:lnTo>
                <a:lnTo>
                  <a:pt x="258" y="427"/>
                </a:lnTo>
                <a:lnTo>
                  <a:pt x="261" y="429"/>
                </a:lnTo>
                <a:lnTo>
                  <a:pt x="262" y="433"/>
                </a:lnTo>
                <a:lnTo>
                  <a:pt x="263" y="435"/>
                </a:lnTo>
                <a:lnTo>
                  <a:pt x="263" y="438"/>
                </a:lnTo>
                <a:lnTo>
                  <a:pt x="263" y="583"/>
                </a:lnTo>
                <a:lnTo>
                  <a:pt x="384" y="463"/>
                </a:lnTo>
                <a:lnTo>
                  <a:pt x="384" y="317"/>
                </a:lnTo>
                <a:lnTo>
                  <a:pt x="384" y="315"/>
                </a:lnTo>
                <a:lnTo>
                  <a:pt x="385" y="311"/>
                </a:lnTo>
                <a:lnTo>
                  <a:pt x="386" y="309"/>
                </a:lnTo>
                <a:lnTo>
                  <a:pt x="388" y="307"/>
                </a:lnTo>
                <a:lnTo>
                  <a:pt x="390" y="305"/>
                </a:lnTo>
                <a:lnTo>
                  <a:pt x="393" y="303"/>
                </a:lnTo>
                <a:lnTo>
                  <a:pt x="396" y="303"/>
                </a:lnTo>
                <a:lnTo>
                  <a:pt x="399" y="302"/>
                </a:lnTo>
                <a:lnTo>
                  <a:pt x="402" y="303"/>
                </a:lnTo>
                <a:lnTo>
                  <a:pt x="405" y="303"/>
                </a:lnTo>
                <a:lnTo>
                  <a:pt x="407" y="305"/>
                </a:lnTo>
                <a:lnTo>
                  <a:pt x="410" y="307"/>
                </a:lnTo>
                <a:lnTo>
                  <a:pt x="412" y="309"/>
                </a:lnTo>
                <a:lnTo>
                  <a:pt x="413" y="311"/>
                </a:lnTo>
                <a:lnTo>
                  <a:pt x="414" y="315"/>
                </a:lnTo>
                <a:lnTo>
                  <a:pt x="414" y="317"/>
                </a:lnTo>
                <a:lnTo>
                  <a:pt x="414" y="431"/>
                </a:lnTo>
                <a:lnTo>
                  <a:pt x="535" y="311"/>
                </a:lnTo>
                <a:lnTo>
                  <a:pt x="535" y="257"/>
                </a:lnTo>
                <a:lnTo>
                  <a:pt x="535" y="253"/>
                </a:lnTo>
                <a:lnTo>
                  <a:pt x="536" y="251"/>
                </a:lnTo>
                <a:lnTo>
                  <a:pt x="537" y="248"/>
                </a:lnTo>
                <a:lnTo>
                  <a:pt x="539" y="246"/>
                </a:lnTo>
                <a:lnTo>
                  <a:pt x="542" y="245"/>
                </a:lnTo>
                <a:lnTo>
                  <a:pt x="544" y="243"/>
                </a:lnTo>
                <a:lnTo>
                  <a:pt x="547" y="242"/>
                </a:lnTo>
                <a:lnTo>
                  <a:pt x="550" y="242"/>
                </a:lnTo>
                <a:lnTo>
                  <a:pt x="553" y="242"/>
                </a:lnTo>
                <a:lnTo>
                  <a:pt x="555" y="243"/>
                </a:lnTo>
                <a:lnTo>
                  <a:pt x="559" y="245"/>
                </a:lnTo>
                <a:lnTo>
                  <a:pt x="561" y="246"/>
                </a:lnTo>
                <a:lnTo>
                  <a:pt x="563" y="248"/>
                </a:lnTo>
                <a:lnTo>
                  <a:pt x="564" y="251"/>
                </a:lnTo>
                <a:lnTo>
                  <a:pt x="565" y="253"/>
                </a:lnTo>
                <a:lnTo>
                  <a:pt x="565" y="257"/>
                </a:lnTo>
                <a:lnTo>
                  <a:pt x="565" y="302"/>
                </a:lnTo>
                <a:lnTo>
                  <a:pt x="610" y="302"/>
                </a:lnTo>
                <a:lnTo>
                  <a:pt x="613" y="303"/>
                </a:lnTo>
                <a:lnTo>
                  <a:pt x="617" y="303"/>
                </a:lnTo>
                <a:lnTo>
                  <a:pt x="619" y="305"/>
                </a:lnTo>
                <a:lnTo>
                  <a:pt x="621" y="307"/>
                </a:lnTo>
                <a:lnTo>
                  <a:pt x="623" y="309"/>
                </a:lnTo>
                <a:lnTo>
                  <a:pt x="624" y="311"/>
                </a:lnTo>
                <a:lnTo>
                  <a:pt x="625" y="315"/>
                </a:lnTo>
                <a:lnTo>
                  <a:pt x="625" y="317"/>
                </a:lnTo>
                <a:lnTo>
                  <a:pt x="625" y="320"/>
                </a:lnTo>
                <a:lnTo>
                  <a:pt x="624" y="323"/>
                </a:lnTo>
                <a:lnTo>
                  <a:pt x="623" y="326"/>
                </a:lnTo>
                <a:lnTo>
                  <a:pt x="621" y="328"/>
                </a:lnTo>
                <a:lnTo>
                  <a:pt x="619" y="330"/>
                </a:lnTo>
                <a:lnTo>
                  <a:pt x="617" y="331"/>
                </a:lnTo>
                <a:lnTo>
                  <a:pt x="613" y="332"/>
                </a:lnTo>
                <a:lnTo>
                  <a:pt x="610" y="332"/>
                </a:lnTo>
                <a:close/>
                <a:moveTo>
                  <a:pt x="863" y="5"/>
                </a:moveTo>
                <a:lnTo>
                  <a:pt x="860" y="3"/>
                </a:lnTo>
                <a:lnTo>
                  <a:pt x="857" y="1"/>
                </a:lnTo>
                <a:lnTo>
                  <a:pt x="854" y="0"/>
                </a:lnTo>
                <a:lnTo>
                  <a:pt x="850" y="0"/>
                </a:lnTo>
                <a:lnTo>
                  <a:pt x="843" y="1"/>
                </a:lnTo>
                <a:lnTo>
                  <a:pt x="821" y="5"/>
                </a:lnTo>
                <a:lnTo>
                  <a:pt x="789" y="9"/>
                </a:lnTo>
                <a:lnTo>
                  <a:pt x="747" y="16"/>
                </a:lnTo>
                <a:lnTo>
                  <a:pt x="697" y="26"/>
                </a:lnTo>
                <a:lnTo>
                  <a:pt x="641" y="38"/>
                </a:lnTo>
                <a:lnTo>
                  <a:pt x="611" y="45"/>
                </a:lnTo>
                <a:lnTo>
                  <a:pt x="580" y="54"/>
                </a:lnTo>
                <a:lnTo>
                  <a:pt x="548" y="63"/>
                </a:lnTo>
                <a:lnTo>
                  <a:pt x="516" y="72"/>
                </a:lnTo>
                <a:lnTo>
                  <a:pt x="472" y="86"/>
                </a:lnTo>
                <a:lnTo>
                  <a:pt x="431" y="100"/>
                </a:lnTo>
                <a:lnTo>
                  <a:pt x="391" y="115"/>
                </a:lnTo>
                <a:lnTo>
                  <a:pt x="355" y="131"/>
                </a:lnTo>
                <a:lnTo>
                  <a:pt x="319" y="147"/>
                </a:lnTo>
                <a:lnTo>
                  <a:pt x="286" y="164"/>
                </a:lnTo>
                <a:lnTo>
                  <a:pt x="256" y="182"/>
                </a:lnTo>
                <a:lnTo>
                  <a:pt x="227" y="200"/>
                </a:lnTo>
                <a:lnTo>
                  <a:pt x="200" y="219"/>
                </a:lnTo>
                <a:lnTo>
                  <a:pt x="176" y="238"/>
                </a:lnTo>
                <a:lnTo>
                  <a:pt x="153" y="259"/>
                </a:lnTo>
                <a:lnTo>
                  <a:pt x="133" y="279"/>
                </a:lnTo>
                <a:lnTo>
                  <a:pt x="114" y="301"/>
                </a:lnTo>
                <a:lnTo>
                  <a:pt x="97" y="323"/>
                </a:lnTo>
                <a:lnTo>
                  <a:pt x="84" y="346"/>
                </a:lnTo>
                <a:lnTo>
                  <a:pt x="72" y="368"/>
                </a:lnTo>
                <a:lnTo>
                  <a:pt x="63" y="386"/>
                </a:lnTo>
                <a:lnTo>
                  <a:pt x="57" y="406"/>
                </a:lnTo>
                <a:lnTo>
                  <a:pt x="51" y="424"/>
                </a:lnTo>
                <a:lnTo>
                  <a:pt x="48" y="443"/>
                </a:lnTo>
                <a:lnTo>
                  <a:pt x="46" y="463"/>
                </a:lnTo>
                <a:lnTo>
                  <a:pt x="44" y="483"/>
                </a:lnTo>
                <a:lnTo>
                  <a:pt x="45" y="503"/>
                </a:lnTo>
                <a:lnTo>
                  <a:pt x="46" y="524"/>
                </a:lnTo>
                <a:lnTo>
                  <a:pt x="49" y="544"/>
                </a:lnTo>
                <a:lnTo>
                  <a:pt x="54" y="564"/>
                </a:lnTo>
                <a:lnTo>
                  <a:pt x="59" y="586"/>
                </a:lnTo>
                <a:lnTo>
                  <a:pt x="65" y="607"/>
                </a:lnTo>
                <a:lnTo>
                  <a:pt x="74" y="630"/>
                </a:lnTo>
                <a:lnTo>
                  <a:pt x="84" y="651"/>
                </a:lnTo>
                <a:lnTo>
                  <a:pt x="94" y="674"/>
                </a:lnTo>
                <a:lnTo>
                  <a:pt x="107" y="696"/>
                </a:lnTo>
                <a:lnTo>
                  <a:pt x="4" y="799"/>
                </a:lnTo>
                <a:lnTo>
                  <a:pt x="2" y="801"/>
                </a:lnTo>
                <a:lnTo>
                  <a:pt x="1" y="804"/>
                </a:lnTo>
                <a:lnTo>
                  <a:pt x="0" y="807"/>
                </a:lnTo>
                <a:lnTo>
                  <a:pt x="0" y="809"/>
                </a:lnTo>
                <a:lnTo>
                  <a:pt x="0" y="812"/>
                </a:lnTo>
                <a:lnTo>
                  <a:pt x="1" y="815"/>
                </a:lnTo>
                <a:lnTo>
                  <a:pt x="2" y="817"/>
                </a:lnTo>
                <a:lnTo>
                  <a:pt x="4" y="820"/>
                </a:lnTo>
                <a:lnTo>
                  <a:pt x="47" y="864"/>
                </a:lnTo>
                <a:lnTo>
                  <a:pt x="49" y="866"/>
                </a:lnTo>
                <a:lnTo>
                  <a:pt x="52" y="867"/>
                </a:lnTo>
                <a:lnTo>
                  <a:pt x="55" y="868"/>
                </a:lnTo>
                <a:lnTo>
                  <a:pt x="58" y="868"/>
                </a:lnTo>
                <a:lnTo>
                  <a:pt x="61" y="868"/>
                </a:lnTo>
                <a:lnTo>
                  <a:pt x="63" y="867"/>
                </a:lnTo>
                <a:lnTo>
                  <a:pt x="66" y="866"/>
                </a:lnTo>
                <a:lnTo>
                  <a:pt x="69" y="864"/>
                </a:lnTo>
                <a:lnTo>
                  <a:pt x="171" y="760"/>
                </a:lnTo>
                <a:lnTo>
                  <a:pt x="198" y="773"/>
                </a:lnTo>
                <a:lnTo>
                  <a:pt x="224" y="786"/>
                </a:lnTo>
                <a:lnTo>
                  <a:pt x="250" y="796"/>
                </a:lnTo>
                <a:lnTo>
                  <a:pt x="276" y="805"/>
                </a:lnTo>
                <a:lnTo>
                  <a:pt x="301" y="811"/>
                </a:lnTo>
                <a:lnTo>
                  <a:pt x="326" y="816"/>
                </a:lnTo>
                <a:lnTo>
                  <a:pt x="350" y="819"/>
                </a:lnTo>
                <a:lnTo>
                  <a:pt x="374" y="820"/>
                </a:lnTo>
                <a:lnTo>
                  <a:pt x="389" y="820"/>
                </a:lnTo>
                <a:lnTo>
                  <a:pt x="405" y="819"/>
                </a:lnTo>
                <a:lnTo>
                  <a:pt x="420" y="816"/>
                </a:lnTo>
                <a:lnTo>
                  <a:pt x="435" y="813"/>
                </a:lnTo>
                <a:lnTo>
                  <a:pt x="450" y="810"/>
                </a:lnTo>
                <a:lnTo>
                  <a:pt x="464" y="806"/>
                </a:lnTo>
                <a:lnTo>
                  <a:pt x="479" y="800"/>
                </a:lnTo>
                <a:lnTo>
                  <a:pt x="493" y="794"/>
                </a:lnTo>
                <a:lnTo>
                  <a:pt x="507" y="787"/>
                </a:lnTo>
                <a:lnTo>
                  <a:pt x="521" y="779"/>
                </a:lnTo>
                <a:lnTo>
                  <a:pt x="535" y="770"/>
                </a:lnTo>
                <a:lnTo>
                  <a:pt x="549" y="762"/>
                </a:lnTo>
                <a:lnTo>
                  <a:pt x="562" y="751"/>
                </a:lnTo>
                <a:lnTo>
                  <a:pt x="575" y="740"/>
                </a:lnTo>
                <a:lnTo>
                  <a:pt x="588" y="730"/>
                </a:lnTo>
                <a:lnTo>
                  <a:pt x="600" y="717"/>
                </a:lnTo>
                <a:lnTo>
                  <a:pt x="613" y="704"/>
                </a:lnTo>
                <a:lnTo>
                  <a:pt x="625" y="690"/>
                </a:lnTo>
                <a:lnTo>
                  <a:pt x="638" y="675"/>
                </a:lnTo>
                <a:lnTo>
                  <a:pt x="650" y="660"/>
                </a:lnTo>
                <a:lnTo>
                  <a:pt x="661" y="643"/>
                </a:lnTo>
                <a:lnTo>
                  <a:pt x="672" y="627"/>
                </a:lnTo>
                <a:lnTo>
                  <a:pt x="683" y="608"/>
                </a:lnTo>
                <a:lnTo>
                  <a:pt x="695" y="590"/>
                </a:lnTo>
                <a:lnTo>
                  <a:pt x="706" y="571"/>
                </a:lnTo>
                <a:lnTo>
                  <a:pt x="715" y="550"/>
                </a:lnTo>
                <a:lnTo>
                  <a:pt x="726" y="530"/>
                </a:lnTo>
                <a:lnTo>
                  <a:pt x="736" y="509"/>
                </a:lnTo>
                <a:lnTo>
                  <a:pt x="755" y="464"/>
                </a:lnTo>
                <a:lnTo>
                  <a:pt x="773" y="415"/>
                </a:lnTo>
                <a:lnTo>
                  <a:pt x="786" y="379"/>
                </a:lnTo>
                <a:lnTo>
                  <a:pt x="798" y="341"/>
                </a:lnTo>
                <a:lnTo>
                  <a:pt x="809" y="306"/>
                </a:lnTo>
                <a:lnTo>
                  <a:pt x="818" y="271"/>
                </a:lnTo>
                <a:lnTo>
                  <a:pt x="834" y="204"/>
                </a:lnTo>
                <a:lnTo>
                  <a:pt x="847" y="143"/>
                </a:lnTo>
                <a:lnTo>
                  <a:pt x="856" y="93"/>
                </a:lnTo>
                <a:lnTo>
                  <a:pt x="862" y="53"/>
                </a:lnTo>
                <a:lnTo>
                  <a:pt x="865" y="26"/>
                </a:lnTo>
                <a:lnTo>
                  <a:pt x="868" y="16"/>
                </a:lnTo>
                <a:lnTo>
                  <a:pt x="868" y="13"/>
                </a:lnTo>
                <a:lnTo>
                  <a:pt x="866" y="10"/>
                </a:lnTo>
                <a:lnTo>
                  <a:pt x="865" y="7"/>
                </a:lnTo>
                <a:lnTo>
                  <a:pt x="863" y="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28A3833-07EA-47E0-9D63-426FBC01B3BD}"/>
              </a:ext>
            </a:extLst>
          </p:cNvPr>
          <p:cNvSpPr/>
          <p:nvPr/>
        </p:nvSpPr>
        <p:spPr>
          <a:xfrm>
            <a:off x="10730927" y="2886559"/>
            <a:ext cx="969728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s-ES" sz="1600" b="1" dirty="0">
                <a:solidFill>
                  <a:schemeClr val="bg1"/>
                </a:solidFill>
              </a:rPr>
              <a:t>UNIDAD 6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61024934-DD6D-4157-99F5-85F2482C3B52}"/>
              </a:ext>
            </a:extLst>
          </p:cNvPr>
          <p:cNvSpPr/>
          <p:nvPr/>
        </p:nvSpPr>
        <p:spPr>
          <a:xfrm>
            <a:off x="10560874" y="3653602"/>
            <a:ext cx="1238703" cy="467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>
                <a:solidFill>
                  <a:schemeClr val="bg1"/>
                </a:solidFill>
                <a:cs typeface="Segoe UI" panose="020B0502040204020203" pitchFamily="34" charset="0"/>
              </a:rPr>
              <a:t>Evaluación social</a:t>
            </a:r>
          </a:p>
        </p:txBody>
      </p:sp>
    </p:spTree>
    <p:extLst>
      <p:ext uri="{BB962C8B-B14F-4D97-AF65-F5344CB8AC3E}">
        <p14:creationId xmlns:p14="http://schemas.microsoft.com/office/powerpoint/2010/main" val="82256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>
            <a:extLst>
              <a:ext uri="{FF2B5EF4-FFF2-40B4-BE49-F238E27FC236}">
                <a16:creationId xmlns:a16="http://schemas.microsoft.com/office/drawing/2014/main" id="{364CFD90-D0E1-4BC3-9D8B-7503E2632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1626" y="1720850"/>
            <a:ext cx="3968750" cy="396875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" name="Título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2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30064" y="522898"/>
            <a:ext cx="376193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b="1" dirty="0">
                <a:solidFill>
                  <a:schemeClr val="accent5"/>
                </a:solidFill>
              </a:rPr>
              <a:t>¿Cómo vamos a trabajar ?</a:t>
            </a:r>
            <a:endParaRPr lang="es-E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3670300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E3ECCC05-FF78-40FA-84FF-172821D8B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48275" y="2857500"/>
            <a:ext cx="1695450" cy="169545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500" b="1" dirty="0">
                <a:latin typeface="+mj-lt"/>
              </a:rPr>
              <a:t>PROYECTO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6178536-4D8A-4FF2-BBDC-4B3E7E0FC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43725" y="1613877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b="1" dirty="0"/>
              <a:t>CURSO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416F1356-9015-4B5C-9C64-3C1D963E5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2600" y="1514475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EB7F2E37-0ACF-4E8A-9C1D-EC5B65BA2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93025" y="3334727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dirty="0"/>
              <a:t>          UNIDADES Y EVALUACIÓN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88F812F5-70AF-4FBD-80D9-D59B3C456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90264" y="3235325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952C5002-7E64-4069-ACA0-6876E54A9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43725" y="5154978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dirty="0"/>
              <a:t>PROYECTO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A49C5F3A-6F0D-4A0F-AE6E-92F342C22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2600" y="5055576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94A75A79-A67A-4A23-8588-7FC5EB9A5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7500" y="1613877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b="1" dirty="0"/>
              <a:t>PLAN DE TRABAJO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BBC62739-FA35-49F8-8929-743B31F55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9600" y="1514475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71BB375D-5EE6-4428-9817-2C7DB6B94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3334727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dirty="0"/>
              <a:t>CLASES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B3A511B7-C7F3-4107-9962-1E10D2E0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0300" y="3235325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D4D7D4B6-62C2-45AB-89A5-3A41DA021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7500" y="5154978"/>
            <a:ext cx="3660775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sz="1600" dirty="0"/>
              <a:t>MOODLE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83902602-D4BC-4D44-AC14-BB55A86C5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9600" y="5055576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grpSp>
        <p:nvGrpSpPr>
          <p:cNvPr id="31" name="Grupo 30" descr="Iconos de gráfico de barras y gráfico de líneas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4715661" y="1810536"/>
            <a:ext cx="347679" cy="34767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orma libre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33" name="Forma libre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sp>
        <p:nvSpPr>
          <p:cNvPr id="34" name="Forma libre 1676" descr="Icono de casilla de verificación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  <p:sp>
        <p:nvSpPr>
          <p:cNvPr id="35" name="Forma libre 4665" descr="Icono de gráfico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  <p:grpSp>
        <p:nvGrpSpPr>
          <p:cNvPr id="36" name="Grupo 35" descr="Icono de ser humano y engranaje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Forma libre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38" name="Forma libre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grpSp>
        <p:nvGrpSpPr>
          <p:cNvPr id="39" name="Grupo 38" descr="Icono de engranajes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Forma libre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41" name="Forma libre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sp>
        <p:nvSpPr>
          <p:cNvPr id="42" name="Forma libre 4346" descr="Icono de gráfico de cajas y bigotes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971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8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647583" y="522898"/>
            <a:ext cx="2544417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Asignatura</a:t>
            </a:r>
            <a:endParaRPr lang="es-E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257092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3C1CAF08-13B9-48BA-A271-8CE5B568A664}"/>
              </a:ext>
            </a:extLst>
          </p:cNvPr>
          <p:cNvSpPr/>
          <p:nvPr/>
        </p:nvSpPr>
        <p:spPr>
          <a:xfrm>
            <a:off x="1230086" y="1347561"/>
            <a:ext cx="4967514" cy="66479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b="1" dirty="0">
                <a:latin typeface="+mj-lt"/>
              </a:rPr>
              <a:t>PROPUESTAS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C917D965-B5BB-41DC-BB5E-C27AF802DD50}"/>
              </a:ext>
            </a:extLst>
          </p:cNvPr>
          <p:cNvSpPr/>
          <p:nvPr/>
        </p:nvSpPr>
        <p:spPr>
          <a:xfrm rot="16200000">
            <a:off x="-106838" y="2758556"/>
            <a:ext cx="1972763" cy="66479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" b="1" dirty="0">
                <a:latin typeface="+mj-lt"/>
              </a:rPr>
              <a:t>DUDAS</a:t>
            </a:r>
          </a:p>
        </p:txBody>
      </p:sp>
    </p:spTree>
    <p:extLst>
      <p:ext uri="{BB962C8B-B14F-4D97-AF65-F5344CB8AC3E}">
        <p14:creationId xmlns:p14="http://schemas.microsoft.com/office/powerpoint/2010/main" val="263125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ED2F5393-91A3-4102-A584-E902285C5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4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Encuadre</a:t>
            </a:r>
            <a:endParaRPr lang="es-E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9F23A462-D581-4451-A275-D8FA412E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232" y="1786303"/>
            <a:ext cx="1587500" cy="1587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400" dirty="0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3FAD125B-9A3B-49A4-B9EC-C8A6D3CF9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232" y="4071326"/>
            <a:ext cx="1587500" cy="1587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233E4AB5-6FC1-4454-9421-850EF5A4A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9244" y="2928814"/>
            <a:ext cx="1587500" cy="15875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40123448-0B37-4226-B26C-A3081E614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5256" y="2928814"/>
            <a:ext cx="1587500" cy="15875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6" name="Elipse 75">
            <a:extLst>
              <a:ext uri="{FF2B5EF4-FFF2-40B4-BE49-F238E27FC236}">
                <a16:creationId xmlns:a16="http://schemas.microsoft.com/office/drawing/2014/main" id="{D3287700-63E7-4098-B825-B123C1113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1268" y="1107833"/>
            <a:ext cx="1587500" cy="1587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69943F00-C6CB-4F10-A02B-801F37984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1268" y="4749795"/>
            <a:ext cx="1587500" cy="1587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cxnSp>
        <p:nvCxnSpPr>
          <p:cNvPr id="10" name="Conector: Codo 9">
            <a:extLst>
              <a:ext uri="{FF2B5EF4-FFF2-40B4-BE49-F238E27FC236}">
                <a16:creationId xmlns:a16="http://schemas.microsoft.com/office/drawing/2014/main" id="{78C71AAC-D0D2-4BBF-B302-54163A284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6"/>
            <a:endCxn id="41" idx="6"/>
          </p:cNvCxnSpPr>
          <p:nvPr/>
        </p:nvCxnSpPr>
        <p:spPr>
          <a:xfrm>
            <a:off x="3310732" y="2580053"/>
            <a:ext cx="12700" cy="2285023"/>
          </a:xfrm>
          <a:prstGeom prst="bentConnector3">
            <a:avLst>
              <a:gd name="adj1" fmla="val 1800000"/>
            </a:avLst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31AB5AC-284A-472B-B8E5-2F198F4E9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2" idx="2"/>
          </p:cNvCxnSpPr>
          <p:nvPr/>
        </p:nvCxnSpPr>
        <p:spPr>
          <a:xfrm>
            <a:off x="3540125" y="3722564"/>
            <a:ext cx="569119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91394D4E-BC7A-418D-B233-6C374456A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2" idx="6"/>
            <a:endCxn id="73" idx="2"/>
          </p:cNvCxnSpPr>
          <p:nvPr/>
        </p:nvCxnSpPr>
        <p:spPr>
          <a:xfrm>
            <a:off x="5696744" y="3722564"/>
            <a:ext cx="798512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61AAA85B-D8C7-43BE-844A-625265015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73" idx="6"/>
          </p:cNvCxnSpPr>
          <p:nvPr/>
        </p:nvCxnSpPr>
        <p:spPr>
          <a:xfrm>
            <a:off x="8082756" y="3722564"/>
            <a:ext cx="798512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: Codo 20">
            <a:extLst>
              <a:ext uri="{FF2B5EF4-FFF2-40B4-BE49-F238E27FC236}">
                <a16:creationId xmlns:a16="http://schemas.microsoft.com/office/drawing/2014/main" id="{4741AA56-D9ED-492E-8385-5CB8274B1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76" idx="2"/>
            <a:endCxn id="77" idx="2"/>
          </p:cNvCxnSpPr>
          <p:nvPr/>
        </p:nvCxnSpPr>
        <p:spPr>
          <a:xfrm rot="10800000" flipV="1">
            <a:off x="8881268" y="1901583"/>
            <a:ext cx="12700" cy="3641962"/>
          </a:xfrm>
          <a:prstGeom prst="bentConnector3">
            <a:avLst>
              <a:gd name="adj1" fmla="val 1800000"/>
            </a:avLst>
          </a:prstGeom>
          <a:ln w="22225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ángulo 79">
            <a:extLst>
              <a:ext uri="{FF2B5EF4-FFF2-40B4-BE49-F238E27FC236}">
                <a16:creationId xmlns:a16="http://schemas.microsoft.com/office/drawing/2014/main" id="{6BEBF752-C33D-4EC4-8210-F7B1D3A10097}"/>
              </a:ext>
            </a:extLst>
          </p:cNvPr>
          <p:cNvSpPr/>
          <p:nvPr/>
        </p:nvSpPr>
        <p:spPr>
          <a:xfrm>
            <a:off x="1831182" y="2349221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LISTA </a:t>
            </a:r>
          </a:p>
          <a:p>
            <a:pPr algn="ctr" rtl="0"/>
            <a:r>
              <a:rPr lang="es-ES" sz="1500" dirty="0">
                <a:solidFill>
                  <a:schemeClr val="bg1"/>
                </a:solidFill>
              </a:rPr>
              <a:t> JEFE GRUPO</a:t>
            </a: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D4EC02E4-F054-4111-9038-AE0BDA4C8060}"/>
              </a:ext>
            </a:extLst>
          </p:cNvPr>
          <p:cNvSpPr/>
          <p:nvPr/>
        </p:nvSpPr>
        <p:spPr>
          <a:xfrm>
            <a:off x="1831182" y="4634243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s-ES" sz="1500" dirty="0">
                <a:solidFill>
                  <a:schemeClr val="bg1"/>
                </a:solidFill>
              </a:rPr>
              <a:t>ALUMNOS REGULARES</a:t>
            </a: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9771041D-83B6-4693-BC25-25AABB3CE3BF}"/>
              </a:ext>
            </a:extLst>
          </p:cNvPr>
          <p:cNvSpPr/>
          <p:nvPr/>
        </p:nvSpPr>
        <p:spPr>
          <a:xfrm>
            <a:off x="4217194" y="3491732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CURSO MOODLE</a:t>
            </a: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9F6EE26A-3174-49AD-900E-08C045755F3C}"/>
              </a:ext>
            </a:extLst>
          </p:cNvPr>
          <p:cNvSpPr/>
          <p:nvPr/>
        </p:nvSpPr>
        <p:spPr>
          <a:xfrm>
            <a:off x="6514512" y="3607148"/>
            <a:ext cx="1497807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MATRICULACIÓN</a:t>
            </a: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3B69453F-B845-4467-8C29-7A6677641EC0}"/>
              </a:ext>
            </a:extLst>
          </p:cNvPr>
          <p:cNvSpPr/>
          <p:nvPr/>
        </p:nvSpPr>
        <p:spPr>
          <a:xfrm>
            <a:off x="8989218" y="5368277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PERFIL</a:t>
            </a: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C7CFAFBF-6B2A-49A8-ADCE-FD94A08C87B3}"/>
              </a:ext>
            </a:extLst>
          </p:cNvPr>
          <p:cNvSpPr/>
          <p:nvPr/>
        </p:nvSpPr>
        <p:spPr>
          <a:xfrm>
            <a:off x="8989218" y="1786166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CURSO</a:t>
            </a: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6B499F5E-706B-4272-818B-C87149038662}"/>
              </a:ext>
            </a:extLst>
          </p:cNvPr>
          <p:cNvSpPr/>
          <p:nvPr/>
        </p:nvSpPr>
        <p:spPr>
          <a:xfrm>
            <a:off x="8989218" y="5428129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endParaRPr lang="es-E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092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ED2F5393-91A3-4102-A584-E902285C5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es-ES" dirty="0"/>
              <a:t>Diapositiva de análisis de proyecto 4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Análisis del proyecto</a:t>
            </a:r>
            <a:b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s-E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9F23A462-D581-4451-A275-D8FA412E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232" y="1786303"/>
            <a:ext cx="1587500" cy="1587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400" dirty="0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3FAD125B-9A3B-49A4-B9EC-C8A6D3CF9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232" y="4071326"/>
            <a:ext cx="1587500" cy="1587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233E4AB5-6FC1-4454-9421-850EF5A4A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9244" y="2928814"/>
            <a:ext cx="1587500" cy="15875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40123448-0B37-4226-B26C-A3081E614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5256" y="2928814"/>
            <a:ext cx="1587500" cy="15875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355211EE-8286-42CD-A4AF-EDD1186B2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1268" y="2928814"/>
            <a:ext cx="1587500" cy="1587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6" name="Elipse 75">
            <a:extLst>
              <a:ext uri="{FF2B5EF4-FFF2-40B4-BE49-F238E27FC236}">
                <a16:creationId xmlns:a16="http://schemas.microsoft.com/office/drawing/2014/main" id="{D3287700-63E7-4098-B825-B123C1113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1268" y="1107833"/>
            <a:ext cx="1587500" cy="1587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69943F00-C6CB-4F10-A02B-801F37984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1268" y="4749795"/>
            <a:ext cx="1587500" cy="1587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cxnSp>
        <p:nvCxnSpPr>
          <p:cNvPr id="10" name="Conector: Codo 9">
            <a:extLst>
              <a:ext uri="{FF2B5EF4-FFF2-40B4-BE49-F238E27FC236}">
                <a16:creationId xmlns:a16="http://schemas.microsoft.com/office/drawing/2014/main" id="{78C71AAC-D0D2-4BBF-B302-54163A284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6"/>
            <a:endCxn id="41" idx="6"/>
          </p:cNvCxnSpPr>
          <p:nvPr/>
        </p:nvCxnSpPr>
        <p:spPr>
          <a:xfrm>
            <a:off x="3310732" y="2580053"/>
            <a:ext cx="12700" cy="2285023"/>
          </a:xfrm>
          <a:prstGeom prst="bentConnector3">
            <a:avLst>
              <a:gd name="adj1" fmla="val 1800000"/>
            </a:avLst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31AB5AC-284A-472B-B8E5-2F198F4E9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2" idx="2"/>
          </p:cNvCxnSpPr>
          <p:nvPr/>
        </p:nvCxnSpPr>
        <p:spPr>
          <a:xfrm>
            <a:off x="3540125" y="3722564"/>
            <a:ext cx="569119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91394D4E-BC7A-418D-B233-6C374456A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2" idx="6"/>
            <a:endCxn id="73" idx="2"/>
          </p:cNvCxnSpPr>
          <p:nvPr/>
        </p:nvCxnSpPr>
        <p:spPr>
          <a:xfrm>
            <a:off x="5696744" y="3722564"/>
            <a:ext cx="798512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61AAA85B-D8C7-43BE-844A-625265015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73" idx="6"/>
            <a:endCxn id="75" idx="2"/>
          </p:cNvCxnSpPr>
          <p:nvPr/>
        </p:nvCxnSpPr>
        <p:spPr>
          <a:xfrm>
            <a:off x="8082756" y="3722564"/>
            <a:ext cx="798512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: Codo 20">
            <a:extLst>
              <a:ext uri="{FF2B5EF4-FFF2-40B4-BE49-F238E27FC236}">
                <a16:creationId xmlns:a16="http://schemas.microsoft.com/office/drawing/2014/main" id="{4741AA56-D9ED-492E-8385-5CB8274B1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76" idx="2"/>
            <a:endCxn id="77" idx="2"/>
          </p:cNvCxnSpPr>
          <p:nvPr/>
        </p:nvCxnSpPr>
        <p:spPr>
          <a:xfrm rot="10800000" flipV="1">
            <a:off x="8881268" y="1901583"/>
            <a:ext cx="12700" cy="3641962"/>
          </a:xfrm>
          <a:prstGeom prst="bentConnector3">
            <a:avLst>
              <a:gd name="adj1" fmla="val 1800000"/>
            </a:avLst>
          </a:prstGeom>
          <a:ln w="22225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ángulo 79">
            <a:extLst>
              <a:ext uri="{FF2B5EF4-FFF2-40B4-BE49-F238E27FC236}">
                <a16:creationId xmlns:a16="http://schemas.microsoft.com/office/drawing/2014/main" id="{6BEBF752-C33D-4EC4-8210-F7B1D3A10097}"/>
              </a:ext>
            </a:extLst>
          </p:cNvPr>
          <p:cNvSpPr/>
          <p:nvPr/>
        </p:nvSpPr>
        <p:spPr>
          <a:xfrm>
            <a:off x="1831182" y="2349221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Objetivos de administración</a:t>
            </a: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D4EC02E4-F054-4111-9038-AE0BDA4C8060}"/>
              </a:ext>
            </a:extLst>
          </p:cNvPr>
          <p:cNvSpPr/>
          <p:nvPr/>
        </p:nvSpPr>
        <p:spPr>
          <a:xfrm>
            <a:off x="1831182" y="4634243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Objetivos de cliente</a:t>
            </a: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9771041D-83B6-4693-BC25-25AABB3CE3BF}"/>
              </a:ext>
            </a:extLst>
          </p:cNvPr>
          <p:cNvSpPr/>
          <p:nvPr/>
        </p:nvSpPr>
        <p:spPr>
          <a:xfrm>
            <a:off x="4217194" y="3491732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Objetivos del proyecto</a:t>
            </a: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9F6EE26A-3174-49AD-900E-08C045755F3C}"/>
              </a:ext>
            </a:extLst>
          </p:cNvPr>
          <p:cNvSpPr/>
          <p:nvPr/>
        </p:nvSpPr>
        <p:spPr>
          <a:xfrm>
            <a:off x="6607968" y="3491732"/>
            <a:ext cx="1371600" cy="461665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Plan de implementación</a:t>
            </a: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3B69453F-B845-4467-8C29-7A6677641EC0}"/>
              </a:ext>
            </a:extLst>
          </p:cNvPr>
          <p:cNvSpPr/>
          <p:nvPr/>
        </p:nvSpPr>
        <p:spPr>
          <a:xfrm>
            <a:off x="8989218" y="3607148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Programaciones</a:t>
            </a: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C7CFAFBF-6B2A-49A8-ADCE-FD94A08C87B3}"/>
              </a:ext>
            </a:extLst>
          </p:cNvPr>
          <p:cNvSpPr/>
          <p:nvPr/>
        </p:nvSpPr>
        <p:spPr>
          <a:xfrm>
            <a:off x="8989218" y="1786166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Tareas</a:t>
            </a: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6B499F5E-706B-4272-818B-C87149038662}"/>
              </a:ext>
            </a:extLst>
          </p:cNvPr>
          <p:cNvSpPr/>
          <p:nvPr/>
        </p:nvSpPr>
        <p:spPr>
          <a:xfrm>
            <a:off x="8989218" y="5428129"/>
            <a:ext cx="1371600" cy="230832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/>
            <a:r>
              <a:rPr lang="es-ES" sz="1500" dirty="0">
                <a:solidFill>
                  <a:schemeClr val="bg1"/>
                </a:solidFill>
              </a:rPr>
              <a:t>Recursos</a:t>
            </a:r>
          </a:p>
        </p:txBody>
      </p:sp>
      <p:sp>
        <p:nvSpPr>
          <p:cNvPr id="90" name="Rectángulo 89">
            <a:extLst>
              <a:ext uri="{FF2B5EF4-FFF2-40B4-BE49-F238E27FC236}">
                <a16:creationId xmlns:a16="http://schemas.microsoft.com/office/drawing/2014/main" id="{79B46693-ED1F-429F-9B11-2794939E3B99}"/>
              </a:ext>
            </a:extLst>
          </p:cNvPr>
          <p:cNvSpPr/>
          <p:nvPr/>
        </p:nvSpPr>
        <p:spPr>
          <a:xfrm>
            <a:off x="6614715" y="4621418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0F8D1DEA-0363-4C10-925D-1D68E14CCEF4}"/>
              </a:ext>
            </a:extLst>
          </p:cNvPr>
          <p:cNvSpPr/>
          <p:nvPr/>
        </p:nvSpPr>
        <p:spPr>
          <a:xfrm>
            <a:off x="4228703" y="4621418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ctr"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D927301F-4FAD-47A6-987B-1D9C411B7CC1}"/>
              </a:ext>
            </a:extLst>
          </p:cNvPr>
          <p:cNvSpPr/>
          <p:nvPr/>
        </p:nvSpPr>
        <p:spPr>
          <a:xfrm>
            <a:off x="10576718" y="1657927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481D58D3-87D7-4D40-B59F-7F751F117F96}"/>
              </a:ext>
            </a:extLst>
          </p:cNvPr>
          <p:cNvSpPr/>
          <p:nvPr/>
        </p:nvSpPr>
        <p:spPr>
          <a:xfrm>
            <a:off x="10576718" y="3478908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AAC2972F-490F-4F2F-8A08-930B8C850374}"/>
              </a:ext>
            </a:extLst>
          </p:cNvPr>
          <p:cNvSpPr/>
          <p:nvPr/>
        </p:nvSpPr>
        <p:spPr>
          <a:xfrm>
            <a:off x="10576718" y="5299888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2" name="Rectángulo 91">
            <a:extLst>
              <a:ext uri="{FF2B5EF4-FFF2-40B4-BE49-F238E27FC236}">
                <a16:creationId xmlns:a16="http://schemas.microsoft.com/office/drawing/2014/main" id="{A69BDC62-882D-49FD-B60A-05F493B04723}"/>
              </a:ext>
            </a:extLst>
          </p:cNvPr>
          <p:cNvSpPr/>
          <p:nvPr/>
        </p:nvSpPr>
        <p:spPr>
          <a:xfrm>
            <a:off x="266700" y="2336397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r"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FC109BEC-95E0-4EA0-B65C-A8353481F394}"/>
              </a:ext>
            </a:extLst>
          </p:cNvPr>
          <p:cNvSpPr/>
          <p:nvPr/>
        </p:nvSpPr>
        <p:spPr>
          <a:xfrm>
            <a:off x="266700" y="4621420"/>
            <a:ext cx="1348582" cy="48731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r" rtl="0">
              <a:lnSpc>
                <a:spcPts val="1900"/>
              </a:lnSpc>
            </a:pP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Lorem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ipsum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dolor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sit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 </a:t>
            </a:r>
            <a:r>
              <a:rPr lang="es-ES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amet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3768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559_TF78455520.potx" id="{5EE861E3-3564-47B4-8A02-FBEAC36CFAB2}" vid="{A83930CC-2020-4C50-8F1B-917CB7D55B4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Análisis del proyecto, de 24Slides</Template>
  <TotalTime>0</TotalTime>
  <Words>200</Words>
  <Application>Microsoft Office PowerPoint</Application>
  <PresentationFormat>Panorámica</PresentationFormat>
  <Paragraphs>66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Segoe UI Light</vt:lpstr>
      <vt:lpstr>Tema de Office</vt:lpstr>
      <vt:lpstr>PROGRAMACIÓN II ITICS</vt:lpstr>
      <vt:lpstr>Diapositiva de análisis de proyecto 8</vt:lpstr>
      <vt:lpstr>Diapositiva de análisis de proyecto 3</vt:lpstr>
      <vt:lpstr>Diapositiva de análisis de proyecto 2</vt:lpstr>
      <vt:lpstr>Diapositiva de análisis de proyecto 8</vt:lpstr>
      <vt:lpstr>Diapositiva de análisis de proyecto 4</vt:lpstr>
      <vt:lpstr>Diapositiva de análisis de proyecto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2022-02-14T17:29:13Z</dcterms:created>
  <dcterms:modified xsi:type="dcterms:W3CDTF">2024-02-21T17:51:52Z</dcterms:modified>
</cp:coreProperties>
</file>