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8" r:id="rId7"/>
    <p:sldId id="260" r:id="rId8"/>
    <p:sldId id="262" r:id="rId9"/>
    <p:sldId id="264" r:id="rId10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12" autoAdjust="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:a16="http://schemas.microsoft.com/office/drawing/2014/main" id="{A090D19F-9EE3-43D8-9670-6A58E05C31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1">
              <a:latin typeface="Calibri" panose="020F050202020403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0D55E1F-C225-46B0-8D02-A7F01D1EEC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44049E3-9C2A-43EB-ABB7-F657418285A6}" type="datetime1">
              <a:rPr lang="es-ES" noProof="1" smtClean="0">
                <a:latin typeface="Calibri" panose="020F0502020204030204" pitchFamily="34" charset="0"/>
              </a:rPr>
              <a:t>10/09/2024</a:t>
            </a:fld>
            <a:endParaRPr lang="es-ES" noProof="1">
              <a:latin typeface="Calibri" panose="020F050202020403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2CF677B-DDC3-4004-9B1B-95E07E15D2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1">
              <a:latin typeface="Calibri" panose="020F0502020204030204" pitchFamily="34" charset="0"/>
            </a:endParaRPr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4AD43975-40E2-4F98-BE43-D14876F362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8BC8066-2EF6-4176-9ACB-F71BDAE9FFED}" type="slidenum">
              <a:rPr lang="es-ES" noProof="1" dirty="0" smtClean="0">
                <a:latin typeface="Calibri" panose="020F0502020204030204" pitchFamily="34" charset="0"/>
              </a:rPr>
              <a:t>‹Nº›</a:t>
            </a:fld>
            <a:endParaRPr lang="es-ES" noProof="1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0328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s-ES" noProof="1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089F9A3-DA8A-4C38-8A56-4363F9CE4353}" type="datetime1">
              <a:rPr lang="es-ES" noProof="1" smtClean="0"/>
              <a:t>10/09/2024</a:t>
            </a:fld>
            <a:endParaRPr lang="es-ES" noProof="1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1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1"/>
              <a:t>Haga clic para modificar los estilos de texto del patrón</a:t>
            </a:r>
          </a:p>
          <a:p>
            <a:pPr lvl="1" rtl="0"/>
            <a:r>
              <a:rPr lang="es-ES" noProof="1"/>
              <a:t>Segundo nivel</a:t>
            </a:r>
          </a:p>
          <a:p>
            <a:pPr lvl="2" rtl="0"/>
            <a:r>
              <a:rPr lang="es-ES" noProof="1"/>
              <a:t>Tercer nivel</a:t>
            </a:r>
          </a:p>
          <a:p>
            <a:pPr lvl="3" rtl="0"/>
            <a:r>
              <a:rPr lang="es-ES" noProof="1"/>
              <a:t>Cuarto nivel</a:t>
            </a:r>
          </a:p>
          <a:p>
            <a:pPr lvl="4" rtl="0"/>
            <a:r>
              <a:rPr lang="es-ES" noProof="1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s-ES" noProof="1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EA54082-0EDA-40C0-B23E-AB88047B2438}" type="slidenum">
              <a:rPr lang="es-ES" noProof="1" dirty="0" smtClean="0"/>
              <a:pPr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262509364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1">
              <a:latin typeface="Calibri" panose="020F050202020403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EA54082-0EDA-40C0-B23E-AB88047B2438}" type="slidenum">
              <a:rPr lang="es-ES" noProof="1" smtClean="0">
                <a:latin typeface="Calibri" panose="020F0502020204030204" pitchFamily="34" charset="0"/>
              </a:rPr>
              <a:t>1</a:t>
            </a:fld>
            <a:endParaRPr lang="es-ES" noProof="1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114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1">
              <a:latin typeface="Calibri" panose="020F050202020403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EA54082-0EDA-40C0-B23E-AB88047B2438}" type="slidenum">
              <a:rPr lang="es-ES" noProof="1" smtClean="0">
                <a:latin typeface="Calibri" panose="020F0502020204030204" pitchFamily="34" charset="0"/>
              </a:rPr>
              <a:t>2</a:t>
            </a:fld>
            <a:endParaRPr lang="es-ES" noProof="1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518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1">
              <a:latin typeface="Calibri" panose="020F050202020403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EA54082-0EDA-40C0-B23E-AB88047B2438}" type="slidenum">
              <a:rPr lang="es-ES" noProof="1" smtClean="0">
                <a:latin typeface="Calibri" panose="020F0502020204030204" pitchFamily="34" charset="0"/>
              </a:rPr>
              <a:t>3</a:t>
            </a:fld>
            <a:endParaRPr lang="es-ES" noProof="1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432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1">
              <a:latin typeface="Calibri" panose="020F050202020403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EA54082-0EDA-40C0-B23E-AB88047B2438}" type="slidenum">
              <a:rPr lang="es-ES" noProof="1" smtClean="0">
                <a:latin typeface="Calibri" panose="020F0502020204030204" pitchFamily="34" charset="0"/>
              </a:rPr>
              <a:t>4</a:t>
            </a:fld>
            <a:endParaRPr lang="es-ES" noProof="1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48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1">
              <a:latin typeface="Calibri" panose="020F050202020403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EA54082-0EDA-40C0-B23E-AB88047B2438}" type="slidenum">
              <a:rPr lang="es-ES" noProof="1" smtClean="0">
                <a:latin typeface="Calibri" panose="020F0502020204030204" pitchFamily="34" charset="0"/>
              </a:rPr>
              <a:t>5</a:t>
            </a:fld>
            <a:endParaRPr lang="es-ES" noProof="1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514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noProof="1">
              <a:latin typeface="Calibri" panose="020F050202020403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EA54082-0EDA-40C0-B23E-AB88047B2438}" type="slidenum">
              <a:rPr lang="es-ES" noProof="1" smtClean="0">
                <a:latin typeface="Calibri" panose="020F0502020204030204" pitchFamily="34" charset="0"/>
              </a:rPr>
              <a:t>6</a:t>
            </a:fld>
            <a:endParaRPr lang="es-ES" noProof="1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670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75420" y="2493085"/>
            <a:ext cx="4971618" cy="2033753"/>
          </a:xfrm>
        </p:spPr>
        <p:txBody>
          <a:bodyPr rtlCol="0" anchor="ctr">
            <a:normAutofit/>
          </a:bodyPr>
          <a:lstStyle>
            <a:lvl1pPr algn="r">
              <a:defRPr sz="3600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es-ES" noProof="1"/>
              <a:t>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569348" y="2493085"/>
            <a:ext cx="4984220" cy="2033752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1"/>
              <a:t>Subtítulo</a:t>
            </a:r>
          </a:p>
        </p:txBody>
      </p:sp>
      <p:cxnSp>
        <p:nvCxnSpPr>
          <p:cNvPr id="8" name="Conector recto 7"/>
          <p:cNvCxnSpPr/>
          <p:nvPr userDrawn="1"/>
        </p:nvCxnSpPr>
        <p:spPr>
          <a:xfrm>
            <a:off x="6108192" y="2842697"/>
            <a:ext cx="0" cy="1334530"/>
          </a:xfrm>
          <a:prstGeom prst="line">
            <a:avLst/>
          </a:prstGeom>
          <a:ln w="889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 descr="Borde de rectángulo coloreado"/>
          <p:cNvSpPr/>
          <p:nvPr userDrawn="1"/>
        </p:nvSpPr>
        <p:spPr>
          <a:xfrm>
            <a:off x="0" y="6479628"/>
            <a:ext cx="3054096" cy="378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1">
              <a:latin typeface="Segoe UI" panose="020B0502040204020203" pitchFamily="34" charset="0"/>
            </a:endParaRPr>
          </a:p>
        </p:txBody>
      </p:sp>
      <p:sp>
        <p:nvSpPr>
          <p:cNvPr id="10" name="Rectángulo 9" descr="Borde de rectángulo coloreado"/>
          <p:cNvSpPr/>
          <p:nvPr userDrawn="1"/>
        </p:nvSpPr>
        <p:spPr>
          <a:xfrm>
            <a:off x="3054096" y="6479628"/>
            <a:ext cx="3054096" cy="3783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1">
              <a:latin typeface="Segoe UI" panose="020B0502040204020203" pitchFamily="34" charset="0"/>
            </a:endParaRPr>
          </a:p>
        </p:txBody>
      </p:sp>
      <p:sp>
        <p:nvSpPr>
          <p:cNvPr id="11" name="Rectángulo 10" descr="Borde de rectángulo coloreado"/>
          <p:cNvSpPr/>
          <p:nvPr userDrawn="1"/>
        </p:nvSpPr>
        <p:spPr>
          <a:xfrm>
            <a:off x="6108192" y="6479628"/>
            <a:ext cx="3054096" cy="3783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1">
              <a:latin typeface="Segoe UI" panose="020B0502040204020203" pitchFamily="34" charset="0"/>
            </a:endParaRPr>
          </a:p>
        </p:txBody>
      </p:sp>
      <p:sp>
        <p:nvSpPr>
          <p:cNvPr id="12" name="Rectángulo 11" descr="Borde de rectángulo coloreado"/>
          <p:cNvSpPr/>
          <p:nvPr userDrawn="1"/>
        </p:nvSpPr>
        <p:spPr>
          <a:xfrm>
            <a:off x="9137904" y="6479628"/>
            <a:ext cx="3054096" cy="3783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1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708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>
                <a:latin typeface="Segoe UI" panose="020B0502040204020203" pitchFamily="34" charset="0"/>
              </a:defRPr>
            </a:lvl1pPr>
            <a:lvl2pPr>
              <a:defRPr sz="2800">
                <a:latin typeface="Segoe UI" panose="020B0502040204020203" pitchFamily="34" charset="0"/>
              </a:defRPr>
            </a:lvl2pPr>
            <a:lvl3pPr>
              <a:defRPr sz="2400">
                <a:latin typeface="Segoe UI" panose="020B0502040204020203" pitchFamily="34" charset="0"/>
              </a:defRPr>
            </a:lvl3pPr>
            <a:lvl4pPr>
              <a:defRPr sz="2000">
                <a:latin typeface="Segoe UI" panose="020B0502040204020203" pitchFamily="34" charset="0"/>
              </a:defRPr>
            </a:lvl4pPr>
            <a:lvl5pPr>
              <a:defRPr sz="2000">
                <a:latin typeface="Segoe UI" panose="020B05020402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1"/>
              <a:t>Haga clic para modificar los estilos de texto del patrón</a:t>
            </a:r>
          </a:p>
          <a:p>
            <a:pPr lvl="1" rtl="0"/>
            <a:r>
              <a:rPr lang="es-ES" noProof="1"/>
              <a:t>Segundo nivel</a:t>
            </a:r>
          </a:p>
          <a:p>
            <a:pPr lvl="2" rtl="0"/>
            <a:r>
              <a:rPr lang="es-ES" noProof="1"/>
              <a:t>Tercer nivel</a:t>
            </a:r>
          </a:p>
          <a:p>
            <a:pPr lvl="3" rtl="0"/>
            <a:r>
              <a:rPr lang="es-ES" noProof="1"/>
              <a:t>Cuarto nivel</a:t>
            </a:r>
          </a:p>
          <a:p>
            <a:pPr lvl="4" rtl="0"/>
            <a:r>
              <a:rPr lang="es-ES" noProof="1"/>
              <a:t>Quinto nivel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>
                <a:latin typeface="Segoe UI" panose="020B05020402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1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6F18003B-0764-40A9-951D-33109B8DA512}" type="datetime1">
              <a:rPr lang="es-ES" noProof="1" smtClean="0"/>
              <a:t>10/09/2024</a:t>
            </a:fld>
            <a:endParaRPr lang="es-ES" noProof="1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es-ES" noProof="1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632BDE3A-8A5F-47C4-AA75-58FC1EB2D383}" type="slidenum">
              <a:rPr lang="es-ES" noProof="1" dirty="0" smtClean="0"/>
              <a:pPr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552183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>
                <a:latin typeface="Segoe UI" panose="020B0502040204020203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1"/>
              <a:t>Haga clic en el icono para agregar una imagen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>
                <a:latin typeface="Segoe UI" panose="020B05020402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1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7BEE6746-49C9-4011-813F-C587CFD0D21B}" type="datetime1">
              <a:rPr lang="es-ES" noProof="1" smtClean="0"/>
              <a:t>10/09/2024</a:t>
            </a:fld>
            <a:endParaRPr lang="es-ES" noProof="1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es-ES" noProof="1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632BDE3A-8A5F-47C4-AA75-58FC1EB2D383}" type="slidenum">
              <a:rPr lang="es-ES" noProof="1" dirty="0" smtClean="0"/>
              <a:pPr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2313247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 rtl="0"/>
            <a:r>
              <a:rPr lang="es-ES" noProof="1"/>
              <a:t>Haga clic para modificar los estilos de texto del patrón</a:t>
            </a:r>
          </a:p>
          <a:p>
            <a:pPr lvl="1" rtl="0"/>
            <a:r>
              <a:rPr lang="es-ES" noProof="1"/>
              <a:t>Segundo nivel</a:t>
            </a:r>
          </a:p>
          <a:p>
            <a:pPr lvl="2" rtl="0"/>
            <a:r>
              <a:rPr lang="es-ES" noProof="1"/>
              <a:t>Tercer nivel</a:t>
            </a:r>
          </a:p>
          <a:p>
            <a:pPr lvl="3" rtl="0"/>
            <a:r>
              <a:rPr lang="es-ES" noProof="1"/>
              <a:t>Cuarto nivel</a:t>
            </a:r>
          </a:p>
          <a:p>
            <a:pPr lvl="4" rtl="0"/>
            <a:r>
              <a:rPr lang="es-ES" noProof="1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5B69B88D-2E8E-44E5-B25B-2578B429C35C}" type="datetime1">
              <a:rPr lang="es-ES" noProof="1" smtClean="0"/>
              <a:t>10/09/2024</a:t>
            </a:fld>
            <a:endParaRPr lang="es-ES" noProof="1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es-ES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632BDE3A-8A5F-47C4-AA75-58FC1EB2D383}" type="slidenum">
              <a:rPr lang="es-ES" noProof="1" dirty="0" smtClean="0"/>
              <a:pPr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260751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 rtl="0"/>
            <a:r>
              <a:rPr lang="es-ES" noProof="1"/>
              <a:t>Haga clic para modificar los estilos de texto del patrón</a:t>
            </a:r>
          </a:p>
          <a:p>
            <a:pPr lvl="1" rtl="0"/>
            <a:r>
              <a:rPr lang="es-ES" noProof="1"/>
              <a:t>Segundo nivel</a:t>
            </a:r>
          </a:p>
          <a:p>
            <a:pPr lvl="2" rtl="0"/>
            <a:r>
              <a:rPr lang="es-ES" noProof="1"/>
              <a:t>Tercer nivel</a:t>
            </a:r>
          </a:p>
          <a:p>
            <a:pPr lvl="3" rtl="0"/>
            <a:r>
              <a:rPr lang="es-ES" noProof="1"/>
              <a:t>Cuarto nivel</a:t>
            </a:r>
          </a:p>
          <a:p>
            <a:pPr lvl="4" rtl="0"/>
            <a:r>
              <a:rPr lang="es-ES" noProof="1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9EE4CD87-6605-44DE-81ED-F1A92FF76EE1}" type="datetime1">
              <a:rPr lang="es-ES" noProof="1" smtClean="0"/>
              <a:t>10/09/2024</a:t>
            </a:fld>
            <a:endParaRPr lang="es-ES" noProof="1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es-ES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632BDE3A-8A5F-47C4-AA75-58FC1EB2D383}" type="slidenum">
              <a:rPr lang="es-ES" noProof="1" dirty="0" smtClean="0"/>
              <a:pPr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926822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8200" y="1610211"/>
            <a:ext cx="6934201" cy="965477"/>
          </a:xfrm>
        </p:spPr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es-ES" noProof="1"/>
              <a:t>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838201" y="2727433"/>
            <a:ext cx="6934200" cy="2585545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 de cuerpo</a:t>
            </a:r>
          </a:p>
        </p:txBody>
      </p:sp>
      <p:sp>
        <p:nvSpPr>
          <p:cNvPr id="7" name="Rectángulo 6" descr="Borde de rectángulo coloreado"/>
          <p:cNvSpPr/>
          <p:nvPr userDrawn="1"/>
        </p:nvSpPr>
        <p:spPr>
          <a:xfrm>
            <a:off x="0" y="6479628"/>
            <a:ext cx="3054096" cy="378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1">
              <a:latin typeface="Segoe UI" panose="020B0502040204020203" pitchFamily="34" charset="0"/>
            </a:endParaRPr>
          </a:p>
        </p:txBody>
      </p:sp>
      <p:sp>
        <p:nvSpPr>
          <p:cNvPr id="8" name="Rectángulo 7" descr="Borde de rectángulo coloreado"/>
          <p:cNvSpPr/>
          <p:nvPr userDrawn="1"/>
        </p:nvSpPr>
        <p:spPr>
          <a:xfrm>
            <a:off x="3054096" y="6479628"/>
            <a:ext cx="3054096" cy="3783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1">
              <a:latin typeface="Segoe UI" panose="020B0502040204020203" pitchFamily="34" charset="0"/>
            </a:endParaRPr>
          </a:p>
        </p:txBody>
      </p:sp>
      <p:sp>
        <p:nvSpPr>
          <p:cNvPr id="9" name="Rectángulo 8" descr="Borde de rectángulo coloreado"/>
          <p:cNvSpPr/>
          <p:nvPr userDrawn="1"/>
        </p:nvSpPr>
        <p:spPr>
          <a:xfrm>
            <a:off x="6108192" y="6479628"/>
            <a:ext cx="3054096" cy="3783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1">
              <a:latin typeface="Segoe UI" panose="020B0502040204020203" pitchFamily="34" charset="0"/>
            </a:endParaRPr>
          </a:p>
        </p:txBody>
      </p:sp>
      <p:sp>
        <p:nvSpPr>
          <p:cNvPr id="10" name="Rectángulo 9" descr="Borde de rectángulo coloreado"/>
          <p:cNvSpPr/>
          <p:nvPr userDrawn="1"/>
        </p:nvSpPr>
        <p:spPr>
          <a:xfrm>
            <a:off x="9137904" y="6479628"/>
            <a:ext cx="3054096" cy="3783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1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919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 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4837386" cy="990709"/>
          </a:xfrm>
        </p:spPr>
        <p:txBody>
          <a:bodyPr rtlCol="0">
            <a:normAutofit/>
          </a:bodyPr>
          <a:lstStyle>
            <a:lvl1pPr>
              <a:defRPr sz="3600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es-ES" noProof="1"/>
              <a:t>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926758" y="2380595"/>
            <a:ext cx="4748828" cy="450383"/>
          </a:xfrm>
        </p:spPr>
        <p:txBody>
          <a:bodyPr rtlCol="0">
            <a:normAutofit/>
          </a:bodyPr>
          <a:lstStyle>
            <a:lvl1pPr marL="0" indent="0">
              <a:buNone/>
              <a:tabLst>
                <a:tab pos="850392" algn="ctr"/>
                <a:tab pos="1545336" algn="ctr"/>
                <a:tab pos="2240280" algn="ctr"/>
                <a:tab pos="2926080" algn="ctr"/>
                <a:tab pos="3621024" algn="ctr"/>
                <a:tab pos="4315968" algn="ctr"/>
              </a:tabLst>
              <a:defRPr sz="2400">
                <a:solidFill>
                  <a:schemeClr val="tx2"/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558454" y="2317530"/>
            <a:ext cx="4795345" cy="4083269"/>
          </a:xfrm>
        </p:spPr>
        <p:txBody>
          <a:bodyPr rtlCol="0">
            <a:normAutofit/>
          </a:bodyPr>
          <a:lstStyle>
            <a:lvl1pPr marL="0" indent="0">
              <a:lnSpc>
                <a:spcPct val="137000"/>
              </a:lnSpc>
              <a:spcBef>
                <a:spcPts val="0"/>
              </a:spcBef>
              <a:buNone/>
              <a:defRPr sz="1700" baseline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</a:t>
            </a:r>
          </a:p>
        </p:txBody>
      </p:sp>
      <p:sp>
        <p:nvSpPr>
          <p:cNvPr id="9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6557963" y="365125"/>
            <a:ext cx="4795837" cy="990709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pPr lvl="0" rtl="0"/>
            <a:r>
              <a:rPr lang="es-ES" noProof="1"/>
              <a:t>Mes</a:t>
            </a:r>
          </a:p>
        </p:txBody>
      </p:sp>
      <p:grpSp>
        <p:nvGrpSpPr>
          <p:cNvPr id="23" name="Grupo 22" descr="Líneas de guiones"/>
          <p:cNvGrpSpPr/>
          <p:nvPr userDrawn="1"/>
        </p:nvGrpSpPr>
        <p:grpSpPr>
          <a:xfrm>
            <a:off x="6557963" y="2680139"/>
            <a:ext cx="4795836" cy="3565213"/>
            <a:chOff x="6557963" y="2680139"/>
            <a:chExt cx="4795836" cy="3565213"/>
          </a:xfrm>
        </p:grpSpPr>
        <p:cxnSp>
          <p:nvCxnSpPr>
            <p:cNvPr id="11" name="Conector recto 10"/>
            <p:cNvCxnSpPr/>
            <p:nvPr userDrawn="1"/>
          </p:nvCxnSpPr>
          <p:spPr>
            <a:xfrm>
              <a:off x="6557963" y="2680139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cto 11"/>
            <p:cNvCxnSpPr/>
            <p:nvPr userDrawn="1"/>
          </p:nvCxnSpPr>
          <p:spPr>
            <a:xfrm>
              <a:off x="6557963" y="3037491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12"/>
            <p:cNvCxnSpPr/>
            <p:nvPr userDrawn="1"/>
          </p:nvCxnSpPr>
          <p:spPr>
            <a:xfrm>
              <a:off x="6557963" y="339242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13"/>
            <p:cNvCxnSpPr/>
            <p:nvPr userDrawn="1"/>
          </p:nvCxnSpPr>
          <p:spPr>
            <a:xfrm>
              <a:off x="6557963" y="374904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cto 14"/>
            <p:cNvCxnSpPr/>
            <p:nvPr userDrawn="1"/>
          </p:nvCxnSpPr>
          <p:spPr>
            <a:xfrm>
              <a:off x="6557963" y="410565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16"/>
            <p:cNvCxnSpPr/>
            <p:nvPr userDrawn="1"/>
          </p:nvCxnSpPr>
          <p:spPr>
            <a:xfrm>
              <a:off x="6557963" y="446227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/>
            <p:cNvCxnSpPr/>
            <p:nvPr userDrawn="1"/>
          </p:nvCxnSpPr>
          <p:spPr>
            <a:xfrm>
              <a:off x="6557963" y="4818888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/>
            <p:cNvCxnSpPr/>
            <p:nvPr userDrawn="1"/>
          </p:nvCxnSpPr>
          <p:spPr>
            <a:xfrm>
              <a:off x="6557963" y="517550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/>
            <p:cNvCxnSpPr/>
            <p:nvPr userDrawn="1"/>
          </p:nvCxnSpPr>
          <p:spPr>
            <a:xfrm>
              <a:off x="6557963" y="553212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/>
            <p:cNvCxnSpPr/>
            <p:nvPr userDrawn="1"/>
          </p:nvCxnSpPr>
          <p:spPr>
            <a:xfrm>
              <a:off x="6557963" y="588873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/>
            <p:cNvCxnSpPr/>
            <p:nvPr userDrawn="1"/>
          </p:nvCxnSpPr>
          <p:spPr>
            <a:xfrm>
              <a:off x="6557963" y="624535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ángulo 23"/>
          <p:cNvSpPr/>
          <p:nvPr userDrawn="1"/>
        </p:nvSpPr>
        <p:spPr>
          <a:xfrm>
            <a:off x="838200" y="1618737"/>
            <a:ext cx="4837386" cy="5488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ES" sz="2000" noProof="1">
                <a:latin typeface="Segoe UI" panose="020B0502040204020203" pitchFamily="34" charset="0"/>
              </a:rPr>
              <a:t>Texto</a:t>
            </a:r>
          </a:p>
        </p:txBody>
      </p:sp>
      <p:grpSp>
        <p:nvGrpSpPr>
          <p:cNvPr id="25" name="Grupo 24" descr="Formas circulares"/>
          <p:cNvGrpSpPr/>
          <p:nvPr userDrawn="1"/>
        </p:nvGrpSpPr>
        <p:grpSpPr>
          <a:xfrm>
            <a:off x="987552" y="3151398"/>
            <a:ext cx="4471416" cy="2875416"/>
            <a:chOff x="987552" y="3151398"/>
            <a:chExt cx="4471416" cy="2875416"/>
          </a:xfrm>
        </p:grpSpPr>
        <p:grpSp>
          <p:nvGrpSpPr>
            <p:cNvPr id="26" name="Grupo 25"/>
            <p:cNvGrpSpPr/>
            <p:nvPr/>
          </p:nvGrpSpPr>
          <p:grpSpPr>
            <a:xfrm>
              <a:off x="987552" y="3151398"/>
              <a:ext cx="4471416" cy="310901"/>
              <a:chOff x="987552" y="3151398"/>
              <a:chExt cx="4471416" cy="310901"/>
            </a:xfrm>
          </p:grpSpPr>
          <p:sp>
            <p:nvSpPr>
              <p:cNvPr id="59" name="Elipse 58"/>
              <p:cNvSpPr/>
              <p:nvPr/>
            </p:nvSpPr>
            <p:spPr>
              <a:xfrm>
                <a:off x="987552" y="315140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0" name="Elipse 59"/>
              <p:cNvSpPr/>
              <p:nvPr/>
            </p:nvSpPr>
            <p:spPr>
              <a:xfrm>
                <a:off x="1682496" y="3151402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1" name="Elipse 60"/>
              <p:cNvSpPr/>
              <p:nvPr/>
            </p:nvSpPr>
            <p:spPr>
              <a:xfrm>
                <a:off x="2377440" y="3151400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2" name="Elipse 61"/>
              <p:cNvSpPr/>
              <p:nvPr/>
            </p:nvSpPr>
            <p:spPr>
              <a:xfrm>
                <a:off x="3063240" y="3151400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3" name="Elipse 62"/>
              <p:cNvSpPr/>
              <p:nvPr/>
            </p:nvSpPr>
            <p:spPr>
              <a:xfrm>
                <a:off x="3758184" y="3151400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4" name="Elipse 63"/>
              <p:cNvSpPr/>
              <p:nvPr/>
            </p:nvSpPr>
            <p:spPr>
              <a:xfrm>
                <a:off x="4453128" y="3151399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5" name="Elipse 64"/>
              <p:cNvSpPr/>
              <p:nvPr/>
            </p:nvSpPr>
            <p:spPr>
              <a:xfrm>
                <a:off x="5148072" y="3151398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27" name="Grupo 26"/>
            <p:cNvGrpSpPr/>
            <p:nvPr/>
          </p:nvGrpSpPr>
          <p:grpSpPr>
            <a:xfrm>
              <a:off x="987552" y="3792532"/>
              <a:ext cx="4471416" cy="310901"/>
              <a:chOff x="987552" y="3792532"/>
              <a:chExt cx="4471416" cy="310901"/>
            </a:xfrm>
          </p:grpSpPr>
          <p:sp>
            <p:nvSpPr>
              <p:cNvPr id="52" name="Elipse 51"/>
              <p:cNvSpPr/>
              <p:nvPr/>
            </p:nvSpPr>
            <p:spPr>
              <a:xfrm>
                <a:off x="987552" y="3792537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3" name="Elipse 52"/>
              <p:cNvSpPr/>
              <p:nvPr/>
            </p:nvSpPr>
            <p:spPr>
              <a:xfrm>
                <a:off x="1682496" y="3792536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4" name="Elipse 53"/>
              <p:cNvSpPr/>
              <p:nvPr/>
            </p:nvSpPr>
            <p:spPr>
              <a:xfrm>
                <a:off x="2377440" y="3792534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5" name="Elipse 54"/>
              <p:cNvSpPr/>
              <p:nvPr/>
            </p:nvSpPr>
            <p:spPr>
              <a:xfrm>
                <a:off x="3063240" y="3792534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6" name="Elipse 55"/>
              <p:cNvSpPr/>
              <p:nvPr/>
            </p:nvSpPr>
            <p:spPr>
              <a:xfrm>
                <a:off x="3758184" y="3792534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7" name="Elipse 56"/>
              <p:cNvSpPr/>
              <p:nvPr/>
            </p:nvSpPr>
            <p:spPr>
              <a:xfrm>
                <a:off x="4453128" y="379253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8" name="Elipse 57"/>
              <p:cNvSpPr/>
              <p:nvPr/>
            </p:nvSpPr>
            <p:spPr>
              <a:xfrm>
                <a:off x="5148072" y="3792532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28" name="Grupo 27"/>
            <p:cNvGrpSpPr/>
            <p:nvPr/>
          </p:nvGrpSpPr>
          <p:grpSpPr>
            <a:xfrm>
              <a:off x="987552" y="4433661"/>
              <a:ext cx="4471416" cy="310901"/>
              <a:chOff x="987552" y="4433661"/>
              <a:chExt cx="4471416" cy="310901"/>
            </a:xfrm>
          </p:grpSpPr>
          <p:sp>
            <p:nvSpPr>
              <p:cNvPr id="45" name="Elipse 44"/>
              <p:cNvSpPr/>
              <p:nvPr/>
            </p:nvSpPr>
            <p:spPr>
              <a:xfrm>
                <a:off x="987552" y="4433666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6" name="Elipse 45"/>
              <p:cNvSpPr/>
              <p:nvPr/>
            </p:nvSpPr>
            <p:spPr>
              <a:xfrm>
                <a:off x="1682496" y="4433665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7" name="Elipse 46"/>
              <p:cNvSpPr/>
              <p:nvPr/>
            </p:nvSpPr>
            <p:spPr>
              <a:xfrm>
                <a:off x="2377440" y="443366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8" name="Elipse 47"/>
              <p:cNvSpPr/>
              <p:nvPr/>
            </p:nvSpPr>
            <p:spPr>
              <a:xfrm>
                <a:off x="3063240" y="443366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9" name="Elipse 48"/>
              <p:cNvSpPr/>
              <p:nvPr/>
            </p:nvSpPr>
            <p:spPr>
              <a:xfrm>
                <a:off x="3758184" y="443366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0" name="Elipse 49"/>
              <p:cNvSpPr/>
              <p:nvPr/>
            </p:nvSpPr>
            <p:spPr>
              <a:xfrm>
                <a:off x="4453128" y="4433662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1" name="Elipse 50"/>
              <p:cNvSpPr/>
              <p:nvPr/>
            </p:nvSpPr>
            <p:spPr>
              <a:xfrm>
                <a:off x="5148072" y="4433661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29" name="Grupo 28"/>
            <p:cNvGrpSpPr/>
            <p:nvPr/>
          </p:nvGrpSpPr>
          <p:grpSpPr>
            <a:xfrm>
              <a:off x="987552" y="5074788"/>
              <a:ext cx="4471416" cy="310901"/>
              <a:chOff x="987552" y="5074788"/>
              <a:chExt cx="4471416" cy="310901"/>
            </a:xfrm>
          </p:grpSpPr>
          <p:sp>
            <p:nvSpPr>
              <p:cNvPr id="38" name="Elipse 37"/>
              <p:cNvSpPr/>
              <p:nvPr/>
            </p:nvSpPr>
            <p:spPr>
              <a:xfrm>
                <a:off x="987552" y="507479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9" name="Elipse 38"/>
              <p:cNvSpPr/>
              <p:nvPr/>
            </p:nvSpPr>
            <p:spPr>
              <a:xfrm>
                <a:off x="1682496" y="5074792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0" name="Elipse 39"/>
              <p:cNvSpPr/>
              <p:nvPr/>
            </p:nvSpPr>
            <p:spPr>
              <a:xfrm>
                <a:off x="2377440" y="5074790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1" name="Elipse 40"/>
              <p:cNvSpPr/>
              <p:nvPr/>
            </p:nvSpPr>
            <p:spPr>
              <a:xfrm>
                <a:off x="3063240" y="5074790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2" name="Elipse 41"/>
              <p:cNvSpPr/>
              <p:nvPr/>
            </p:nvSpPr>
            <p:spPr>
              <a:xfrm>
                <a:off x="3758184" y="5074790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3" name="Elipse 42"/>
              <p:cNvSpPr/>
              <p:nvPr/>
            </p:nvSpPr>
            <p:spPr>
              <a:xfrm>
                <a:off x="4453128" y="5074789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4" name="Elipse 43"/>
              <p:cNvSpPr/>
              <p:nvPr/>
            </p:nvSpPr>
            <p:spPr>
              <a:xfrm>
                <a:off x="5148072" y="5074788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30" name="Grupo 29"/>
            <p:cNvGrpSpPr/>
            <p:nvPr/>
          </p:nvGrpSpPr>
          <p:grpSpPr>
            <a:xfrm>
              <a:off x="987552" y="5715913"/>
              <a:ext cx="4471416" cy="310901"/>
              <a:chOff x="987552" y="5715913"/>
              <a:chExt cx="4471416" cy="310901"/>
            </a:xfrm>
          </p:grpSpPr>
          <p:sp>
            <p:nvSpPr>
              <p:cNvPr id="31" name="Elipse 30"/>
              <p:cNvSpPr/>
              <p:nvPr/>
            </p:nvSpPr>
            <p:spPr>
              <a:xfrm>
                <a:off x="987552" y="5715918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2" name="Elipse 31"/>
              <p:cNvSpPr/>
              <p:nvPr/>
            </p:nvSpPr>
            <p:spPr>
              <a:xfrm>
                <a:off x="1682496" y="5715917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3" name="Elipse 32"/>
              <p:cNvSpPr/>
              <p:nvPr/>
            </p:nvSpPr>
            <p:spPr>
              <a:xfrm>
                <a:off x="2377440" y="5715915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4" name="Elipse 33"/>
              <p:cNvSpPr/>
              <p:nvPr/>
            </p:nvSpPr>
            <p:spPr>
              <a:xfrm>
                <a:off x="3063240" y="5715915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5" name="Elipse 34"/>
              <p:cNvSpPr/>
              <p:nvPr/>
            </p:nvSpPr>
            <p:spPr>
              <a:xfrm>
                <a:off x="3758184" y="5715915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6" name="Elipse 35"/>
              <p:cNvSpPr/>
              <p:nvPr/>
            </p:nvSpPr>
            <p:spPr>
              <a:xfrm>
                <a:off x="4453128" y="5715914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7" name="Elipse 36"/>
              <p:cNvSpPr/>
              <p:nvPr/>
            </p:nvSpPr>
            <p:spPr>
              <a:xfrm>
                <a:off x="5148072" y="5715913"/>
                <a:ext cx="310896" cy="310896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2144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s me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4837386" cy="990709"/>
          </a:xfrm>
        </p:spPr>
        <p:txBody>
          <a:bodyPr rtlCol="0">
            <a:normAutofit/>
          </a:bodyPr>
          <a:lstStyle>
            <a:lvl1pPr>
              <a:defRPr sz="3600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es-ES" noProof="1"/>
              <a:t>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96112" y="2929835"/>
            <a:ext cx="3310128" cy="369421"/>
          </a:xfrm>
        </p:spPr>
        <p:txBody>
          <a:bodyPr rtlCol="0">
            <a:normAutofit/>
          </a:bodyPr>
          <a:lstStyle>
            <a:lvl1pPr marL="0" indent="0">
              <a:buNone/>
              <a:tabLst>
                <a:tab pos="576072" algn="ctr"/>
                <a:tab pos="1051560" algn="ctr"/>
                <a:tab pos="1527048" algn="ctr"/>
                <a:tab pos="2002536" algn="ctr"/>
                <a:tab pos="2478024" algn="ctr"/>
                <a:tab pos="2953512" algn="ctr"/>
              </a:tabLst>
              <a:defRPr sz="1700">
                <a:solidFill>
                  <a:schemeClr val="tx2"/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4442460" y="2930778"/>
            <a:ext cx="3310128" cy="362604"/>
          </a:xfrm>
        </p:spPr>
        <p:txBody>
          <a:bodyPr rtlCol="0">
            <a:normAutofit/>
          </a:bodyPr>
          <a:lstStyle>
            <a:lvl1pPr marL="0" indent="0">
              <a:buNone/>
              <a:tabLst>
                <a:tab pos="576072" algn="ctr"/>
                <a:tab pos="1051560" algn="ctr"/>
                <a:tab pos="1527048" algn="ctr"/>
                <a:tab pos="2002536" algn="ctr"/>
                <a:tab pos="2478024" algn="ctr"/>
                <a:tab pos="2953512" algn="ctr"/>
              </a:tabLst>
              <a:defRPr sz="170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</a:t>
            </a:r>
          </a:p>
        </p:txBody>
      </p:sp>
      <p:sp>
        <p:nvSpPr>
          <p:cNvPr id="9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6557963" y="365125"/>
            <a:ext cx="4795837" cy="990709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pPr lvl="0" rtl="0"/>
            <a:r>
              <a:rPr lang="es-ES" noProof="1"/>
              <a:t>Mes</a:t>
            </a:r>
          </a:p>
        </p:txBody>
      </p:sp>
      <p:sp>
        <p:nvSpPr>
          <p:cNvPr id="6" name="Marcador de contenido 3"/>
          <p:cNvSpPr>
            <a:spLocks noGrp="1"/>
          </p:cNvSpPr>
          <p:nvPr>
            <p:ph sz="half" idx="11" hasCustomPrompt="1"/>
          </p:nvPr>
        </p:nvSpPr>
        <p:spPr>
          <a:xfrm>
            <a:off x="7988808" y="2929835"/>
            <a:ext cx="3310128" cy="369421"/>
          </a:xfrm>
        </p:spPr>
        <p:txBody>
          <a:bodyPr rtlCol="0">
            <a:normAutofit/>
          </a:bodyPr>
          <a:lstStyle>
            <a:lvl1pPr marL="0" indent="0">
              <a:buNone/>
              <a:tabLst>
                <a:tab pos="576072" algn="ctr"/>
                <a:tab pos="1051560" algn="ctr"/>
                <a:tab pos="1527048" algn="ctr"/>
                <a:tab pos="2002536" algn="ctr"/>
                <a:tab pos="2478024" algn="ctr"/>
                <a:tab pos="2953512" algn="ctr"/>
              </a:tabLst>
              <a:defRPr sz="170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</a:t>
            </a:r>
          </a:p>
        </p:txBody>
      </p:sp>
      <p:sp>
        <p:nvSpPr>
          <p:cNvPr id="7" name="Rectángulo 6"/>
          <p:cNvSpPr/>
          <p:nvPr userDrawn="1"/>
        </p:nvSpPr>
        <p:spPr>
          <a:xfrm>
            <a:off x="813486" y="1915303"/>
            <a:ext cx="3364993" cy="7537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ES" noProof="1">
                <a:latin typeface="Segoe UI" panose="020B0502040204020203" pitchFamily="34" charset="0"/>
              </a:rPr>
              <a:t>Texto</a:t>
            </a:r>
          </a:p>
        </p:txBody>
      </p:sp>
      <p:sp>
        <p:nvSpPr>
          <p:cNvPr id="8" name="Rectángulo 7"/>
          <p:cNvSpPr/>
          <p:nvPr userDrawn="1"/>
        </p:nvSpPr>
        <p:spPr>
          <a:xfrm>
            <a:off x="4364076" y="1915303"/>
            <a:ext cx="3364992" cy="75376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ES" noProof="1">
                <a:latin typeface="Segoe UI" panose="020B0502040204020203" pitchFamily="34" charset="0"/>
              </a:rPr>
              <a:t>Texto</a:t>
            </a:r>
          </a:p>
        </p:txBody>
      </p:sp>
      <p:sp>
        <p:nvSpPr>
          <p:cNvPr id="10" name="Rectángulo 9"/>
          <p:cNvSpPr/>
          <p:nvPr userDrawn="1"/>
        </p:nvSpPr>
        <p:spPr>
          <a:xfrm>
            <a:off x="7914665" y="1920240"/>
            <a:ext cx="3364992" cy="7537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ES" noProof="1">
                <a:latin typeface="Segoe UI" panose="020B0502040204020203" pitchFamily="34" charset="0"/>
              </a:rPr>
              <a:t>Texto</a:t>
            </a:r>
          </a:p>
        </p:txBody>
      </p:sp>
      <p:grpSp>
        <p:nvGrpSpPr>
          <p:cNvPr id="11" name="Grupo 10" descr="Formas circulares"/>
          <p:cNvGrpSpPr/>
          <p:nvPr userDrawn="1"/>
        </p:nvGrpSpPr>
        <p:grpSpPr>
          <a:xfrm>
            <a:off x="964478" y="3558746"/>
            <a:ext cx="3082157" cy="2218040"/>
            <a:chOff x="976835" y="3558746"/>
            <a:chExt cx="3082157" cy="2218040"/>
          </a:xfrm>
        </p:grpSpPr>
        <p:grpSp>
          <p:nvGrpSpPr>
            <p:cNvPr id="12" name="Grupo 11"/>
            <p:cNvGrpSpPr/>
            <p:nvPr/>
          </p:nvGrpSpPr>
          <p:grpSpPr>
            <a:xfrm>
              <a:off x="977464" y="3558746"/>
              <a:ext cx="3081528" cy="228600"/>
              <a:chOff x="914400" y="3558746"/>
              <a:chExt cx="3081528" cy="228600"/>
            </a:xfrm>
          </p:grpSpPr>
          <p:sp>
            <p:nvSpPr>
              <p:cNvPr id="45" name="Elipse 44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6" name="Elipse 45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7" name="Elipse 46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8" name="Elipse 47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9" name="Elipse 48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0" name="Elipse 49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1" name="Elipse 50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13" name="Grupo 12"/>
            <p:cNvGrpSpPr/>
            <p:nvPr/>
          </p:nvGrpSpPr>
          <p:grpSpPr>
            <a:xfrm>
              <a:off x="977464" y="4056106"/>
              <a:ext cx="3081528" cy="228600"/>
              <a:chOff x="914400" y="3558746"/>
              <a:chExt cx="3081528" cy="228600"/>
            </a:xfrm>
          </p:grpSpPr>
          <p:sp>
            <p:nvSpPr>
              <p:cNvPr id="38" name="Elipse 37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9" name="Elipse 38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0" name="Elipse 39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1" name="Elipse 40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2" name="Elipse 41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3" name="Elipse 42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4" name="Elipse 43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14" name="Grupo 13"/>
            <p:cNvGrpSpPr/>
            <p:nvPr/>
          </p:nvGrpSpPr>
          <p:grpSpPr>
            <a:xfrm>
              <a:off x="976835" y="4553466"/>
              <a:ext cx="3081528" cy="228600"/>
              <a:chOff x="914400" y="3558746"/>
              <a:chExt cx="3081528" cy="228600"/>
            </a:xfrm>
          </p:grpSpPr>
          <p:sp>
            <p:nvSpPr>
              <p:cNvPr id="31" name="Elipse 30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2" name="Elipse 31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3" name="Elipse 32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4" name="Elipse 33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5" name="Elipse 34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6" name="Elipse 35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7" name="Elipse 36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976835" y="5046565"/>
              <a:ext cx="3081528" cy="228600"/>
              <a:chOff x="914400" y="3558746"/>
              <a:chExt cx="3081528" cy="228600"/>
            </a:xfrm>
          </p:grpSpPr>
          <p:sp>
            <p:nvSpPr>
              <p:cNvPr id="24" name="Elipse 23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25" name="Elipse 24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26" name="Elipse 25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27" name="Elipse 26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28" name="Elipse 27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29" name="Elipse 28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0" name="Elipse 29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16" name="Grupo 15"/>
            <p:cNvGrpSpPr/>
            <p:nvPr/>
          </p:nvGrpSpPr>
          <p:grpSpPr>
            <a:xfrm>
              <a:off x="976835" y="5548186"/>
              <a:ext cx="3081528" cy="228600"/>
              <a:chOff x="914400" y="3558746"/>
              <a:chExt cx="3081528" cy="228600"/>
            </a:xfrm>
          </p:grpSpPr>
          <p:sp>
            <p:nvSpPr>
              <p:cNvPr id="17" name="Elipse 16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8" name="Elipse 17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9" name="Elipse 18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20" name="Elipse 19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21" name="Elipse 20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22" name="Elipse 21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23" name="Elipse 22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</p:grpSp>
      <p:grpSp>
        <p:nvGrpSpPr>
          <p:cNvPr id="52" name="Grupo 51" descr="Formas circulares"/>
          <p:cNvGrpSpPr/>
          <p:nvPr userDrawn="1"/>
        </p:nvGrpSpPr>
        <p:grpSpPr>
          <a:xfrm>
            <a:off x="4517850" y="3558746"/>
            <a:ext cx="3082157" cy="2218040"/>
            <a:chOff x="976835" y="3558746"/>
            <a:chExt cx="3082157" cy="2218040"/>
          </a:xfrm>
        </p:grpSpPr>
        <p:grpSp>
          <p:nvGrpSpPr>
            <p:cNvPr id="53" name="Grupo 52"/>
            <p:cNvGrpSpPr/>
            <p:nvPr/>
          </p:nvGrpSpPr>
          <p:grpSpPr>
            <a:xfrm>
              <a:off x="977464" y="3558746"/>
              <a:ext cx="3081528" cy="228600"/>
              <a:chOff x="914400" y="3558746"/>
              <a:chExt cx="3081528" cy="228600"/>
            </a:xfrm>
          </p:grpSpPr>
          <p:sp>
            <p:nvSpPr>
              <p:cNvPr id="86" name="Elipse 85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7" name="Elipse 86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8" name="Elipse 87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9" name="Elipse 88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90" name="Elipse 89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91" name="Elipse 90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92" name="Elipse 91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54" name="Grupo 53"/>
            <p:cNvGrpSpPr/>
            <p:nvPr/>
          </p:nvGrpSpPr>
          <p:grpSpPr>
            <a:xfrm>
              <a:off x="977464" y="4056106"/>
              <a:ext cx="3081528" cy="228600"/>
              <a:chOff x="914400" y="3558746"/>
              <a:chExt cx="3081528" cy="228600"/>
            </a:xfrm>
          </p:grpSpPr>
          <p:sp>
            <p:nvSpPr>
              <p:cNvPr id="79" name="Elipse 78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0" name="Elipse 79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1" name="Elipse 80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2" name="Elipse 81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3" name="Elipse 82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4" name="Elipse 83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5" name="Elipse 84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55" name="Grupo 54"/>
            <p:cNvGrpSpPr/>
            <p:nvPr/>
          </p:nvGrpSpPr>
          <p:grpSpPr>
            <a:xfrm>
              <a:off x="976835" y="4553466"/>
              <a:ext cx="3081528" cy="228600"/>
              <a:chOff x="914400" y="3558746"/>
              <a:chExt cx="3081528" cy="228600"/>
            </a:xfrm>
          </p:grpSpPr>
          <p:sp>
            <p:nvSpPr>
              <p:cNvPr id="72" name="Elipse 71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3" name="Elipse 72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4" name="Elipse 73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5" name="Elipse 74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6" name="Elipse 75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7" name="Elipse 76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8" name="Elipse 77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56" name="Grupo 55"/>
            <p:cNvGrpSpPr/>
            <p:nvPr/>
          </p:nvGrpSpPr>
          <p:grpSpPr>
            <a:xfrm>
              <a:off x="976835" y="5046565"/>
              <a:ext cx="3081528" cy="228600"/>
              <a:chOff x="914400" y="3558746"/>
              <a:chExt cx="3081528" cy="228600"/>
            </a:xfrm>
          </p:grpSpPr>
          <p:sp>
            <p:nvSpPr>
              <p:cNvPr id="65" name="Elipse 64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6" name="Elipse 65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7" name="Elipse 66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8" name="Elipse 67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9" name="Elipse 68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0" name="Elipse 69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1" name="Elipse 70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57" name="Grupo 56"/>
            <p:cNvGrpSpPr/>
            <p:nvPr/>
          </p:nvGrpSpPr>
          <p:grpSpPr>
            <a:xfrm>
              <a:off x="976835" y="5548186"/>
              <a:ext cx="3081528" cy="228600"/>
              <a:chOff x="914400" y="3558746"/>
              <a:chExt cx="3081528" cy="228600"/>
            </a:xfrm>
          </p:grpSpPr>
          <p:sp>
            <p:nvSpPr>
              <p:cNvPr id="58" name="Elipse 57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9" name="Elipse 58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0" name="Elipse 59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1" name="Elipse 60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2" name="Elipse 61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3" name="Elipse 62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4" name="Elipse 63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</p:grpSp>
      <p:grpSp>
        <p:nvGrpSpPr>
          <p:cNvPr id="93" name="Grupo 92" descr="Formas circulares"/>
          <p:cNvGrpSpPr/>
          <p:nvPr userDrawn="1"/>
        </p:nvGrpSpPr>
        <p:grpSpPr>
          <a:xfrm>
            <a:off x="8068440" y="3558746"/>
            <a:ext cx="3082157" cy="2218040"/>
            <a:chOff x="976835" y="3558746"/>
            <a:chExt cx="3082157" cy="2218040"/>
          </a:xfrm>
        </p:grpSpPr>
        <p:grpSp>
          <p:nvGrpSpPr>
            <p:cNvPr id="94" name="Grupo 93"/>
            <p:cNvGrpSpPr/>
            <p:nvPr/>
          </p:nvGrpSpPr>
          <p:grpSpPr>
            <a:xfrm>
              <a:off x="977464" y="3558746"/>
              <a:ext cx="3081528" cy="228600"/>
              <a:chOff x="914400" y="3558746"/>
              <a:chExt cx="3081528" cy="228600"/>
            </a:xfrm>
          </p:grpSpPr>
          <p:sp>
            <p:nvSpPr>
              <p:cNvPr id="127" name="Elipse 126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8" name="Elipse 127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9" name="Elipse 128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30" name="Elipse 129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31" name="Elipse 130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32" name="Elipse 131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33" name="Elipse 132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95" name="Grupo 94"/>
            <p:cNvGrpSpPr/>
            <p:nvPr/>
          </p:nvGrpSpPr>
          <p:grpSpPr>
            <a:xfrm>
              <a:off x="977464" y="4056106"/>
              <a:ext cx="3081528" cy="228600"/>
              <a:chOff x="914400" y="3558746"/>
              <a:chExt cx="3081528" cy="228600"/>
            </a:xfrm>
          </p:grpSpPr>
          <p:sp>
            <p:nvSpPr>
              <p:cNvPr id="120" name="Elipse 119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1" name="Elipse 120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2" name="Elipse 121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3" name="Elipse 122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4" name="Elipse 123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5" name="Elipse 124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6" name="Elipse 125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96" name="Grupo 95"/>
            <p:cNvGrpSpPr/>
            <p:nvPr/>
          </p:nvGrpSpPr>
          <p:grpSpPr>
            <a:xfrm>
              <a:off x="976835" y="4553466"/>
              <a:ext cx="3081528" cy="228600"/>
              <a:chOff x="914400" y="3558746"/>
              <a:chExt cx="3081528" cy="228600"/>
            </a:xfrm>
          </p:grpSpPr>
          <p:sp>
            <p:nvSpPr>
              <p:cNvPr id="113" name="Elipse 112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4" name="Elipse 113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5" name="Elipse 114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6" name="Elipse 115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7" name="Elipse 116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8" name="Elipse 117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9" name="Elipse 118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97" name="Grupo 96"/>
            <p:cNvGrpSpPr/>
            <p:nvPr/>
          </p:nvGrpSpPr>
          <p:grpSpPr>
            <a:xfrm>
              <a:off x="976835" y="5046565"/>
              <a:ext cx="3081528" cy="228600"/>
              <a:chOff x="914400" y="3558746"/>
              <a:chExt cx="3081528" cy="228600"/>
            </a:xfrm>
          </p:grpSpPr>
          <p:sp>
            <p:nvSpPr>
              <p:cNvPr id="106" name="Elipse 105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07" name="Elipse 106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08" name="Elipse 107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09" name="Elipse 108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0" name="Elipse 109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1" name="Elipse 110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2" name="Elipse 111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98" name="Grupo 97"/>
            <p:cNvGrpSpPr/>
            <p:nvPr/>
          </p:nvGrpSpPr>
          <p:grpSpPr>
            <a:xfrm>
              <a:off x="976835" y="5548186"/>
              <a:ext cx="3081528" cy="228600"/>
              <a:chOff x="914400" y="3558746"/>
              <a:chExt cx="3081528" cy="228600"/>
            </a:xfrm>
          </p:grpSpPr>
          <p:sp>
            <p:nvSpPr>
              <p:cNvPr id="99" name="Elipse 98"/>
              <p:cNvSpPr/>
              <p:nvPr/>
            </p:nvSpPr>
            <p:spPr>
              <a:xfrm>
                <a:off x="914400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00" name="Elipse 99"/>
              <p:cNvSpPr/>
              <p:nvPr/>
            </p:nvSpPr>
            <p:spPr>
              <a:xfrm>
                <a:off x="138988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01" name="Elipse 100"/>
              <p:cNvSpPr/>
              <p:nvPr/>
            </p:nvSpPr>
            <p:spPr>
              <a:xfrm>
                <a:off x="1865376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02" name="Elipse 101"/>
              <p:cNvSpPr/>
              <p:nvPr/>
            </p:nvSpPr>
            <p:spPr>
              <a:xfrm>
                <a:off x="2340864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03" name="Elipse 102"/>
              <p:cNvSpPr/>
              <p:nvPr/>
            </p:nvSpPr>
            <p:spPr>
              <a:xfrm>
                <a:off x="2816352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04" name="Elipse 103"/>
              <p:cNvSpPr/>
              <p:nvPr/>
            </p:nvSpPr>
            <p:spPr>
              <a:xfrm>
                <a:off x="3288425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05" name="Elipse 104"/>
              <p:cNvSpPr/>
              <p:nvPr/>
            </p:nvSpPr>
            <p:spPr>
              <a:xfrm>
                <a:off x="3767328" y="355874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9836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ho me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4837386" cy="990709"/>
          </a:xfrm>
        </p:spPr>
        <p:txBody>
          <a:bodyPr rtlCol="0">
            <a:normAutofit/>
          </a:bodyPr>
          <a:lstStyle>
            <a:lvl1pPr>
              <a:defRPr sz="3600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es-ES" noProof="1"/>
              <a:t>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198" y="1877694"/>
            <a:ext cx="2487168" cy="369421"/>
          </a:xfrm>
        </p:spPr>
        <p:txBody>
          <a:bodyPr rtlCol="0" anchor="ctr">
            <a:normAutofit/>
          </a:bodyPr>
          <a:lstStyle>
            <a:lvl1pPr marL="0" indent="0">
              <a:buNone/>
              <a:tabLst>
                <a:tab pos="429768" algn="ctr"/>
                <a:tab pos="795528" algn="ctr"/>
                <a:tab pos="1161288" algn="ctr"/>
                <a:tab pos="1527048" algn="ctr"/>
                <a:tab pos="1892808" algn="ctr"/>
                <a:tab pos="2258568" algn="ctr"/>
              </a:tabLst>
              <a:defRPr sz="1400">
                <a:solidFill>
                  <a:schemeClr val="tx2"/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3541662" y="1877694"/>
            <a:ext cx="2487168" cy="362604"/>
          </a:xfrm>
        </p:spPr>
        <p:txBody>
          <a:bodyPr rtlCol="0" anchor="ctr">
            <a:normAutofit/>
          </a:bodyPr>
          <a:lstStyle>
            <a:lvl1pPr marL="0" indent="0">
              <a:buNone/>
              <a:tabLst>
                <a:tab pos="429768" algn="ctr"/>
                <a:tab pos="795528" algn="ctr"/>
                <a:tab pos="1161288" algn="ctr"/>
                <a:tab pos="1527048" algn="ctr"/>
                <a:tab pos="1892808" algn="ctr"/>
                <a:tab pos="2258568" algn="ctr"/>
              </a:tabLst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</a:t>
            </a:r>
          </a:p>
        </p:txBody>
      </p:sp>
      <p:sp>
        <p:nvSpPr>
          <p:cNvPr id="9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6557963" y="365125"/>
            <a:ext cx="4795837" cy="990709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pPr lvl="0" rtl="0"/>
            <a:r>
              <a:rPr lang="es-ES" noProof="1"/>
              <a:t>Mes</a:t>
            </a:r>
          </a:p>
        </p:txBody>
      </p:sp>
      <p:sp>
        <p:nvSpPr>
          <p:cNvPr id="6" name="Marcador de contenido 3"/>
          <p:cNvSpPr>
            <a:spLocks noGrp="1"/>
          </p:cNvSpPr>
          <p:nvPr>
            <p:ph sz="half" idx="11" hasCustomPrompt="1"/>
          </p:nvPr>
        </p:nvSpPr>
        <p:spPr>
          <a:xfrm>
            <a:off x="6213291" y="1881347"/>
            <a:ext cx="2487168" cy="369421"/>
          </a:xfrm>
        </p:spPr>
        <p:txBody>
          <a:bodyPr rtlCol="0" anchor="ctr">
            <a:normAutofit/>
          </a:bodyPr>
          <a:lstStyle>
            <a:lvl1pPr marL="0" indent="0">
              <a:buNone/>
              <a:tabLst>
                <a:tab pos="429768" algn="ctr"/>
                <a:tab pos="795528" algn="ctr"/>
                <a:tab pos="1161288" algn="ctr"/>
                <a:tab pos="1527048" algn="ctr"/>
                <a:tab pos="1892808" algn="ctr"/>
                <a:tab pos="2258568" algn="ctr"/>
              </a:tabLst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</a:t>
            </a:r>
          </a:p>
        </p:txBody>
      </p:sp>
      <p:sp>
        <p:nvSpPr>
          <p:cNvPr id="7" name="Marcador de contenido 3"/>
          <p:cNvSpPr>
            <a:spLocks noGrp="1"/>
          </p:cNvSpPr>
          <p:nvPr>
            <p:ph sz="half" idx="12" hasCustomPrompt="1"/>
          </p:nvPr>
        </p:nvSpPr>
        <p:spPr>
          <a:xfrm>
            <a:off x="8884920" y="1881348"/>
            <a:ext cx="2487168" cy="369421"/>
          </a:xfrm>
        </p:spPr>
        <p:txBody>
          <a:bodyPr rtlCol="0" anchor="ctr">
            <a:normAutofit/>
          </a:bodyPr>
          <a:lstStyle>
            <a:lvl1pPr marL="0" indent="0">
              <a:buNone/>
              <a:tabLst>
                <a:tab pos="429768" algn="ctr"/>
                <a:tab pos="795528" algn="ctr"/>
                <a:tab pos="1161288" algn="ctr"/>
                <a:tab pos="1527048" algn="ctr"/>
                <a:tab pos="1892808" algn="ctr"/>
                <a:tab pos="2258568" algn="ctr"/>
              </a:tabLst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838198" y="1355834"/>
            <a:ext cx="2468880" cy="5133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ES" noProof="1">
                <a:latin typeface="Segoe UI" panose="020B0502040204020203" pitchFamily="34" charset="0"/>
              </a:rPr>
              <a:t>Texto</a:t>
            </a:r>
          </a:p>
        </p:txBody>
      </p:sp>
      <p:sp>
        <p:nvSpPr>
          <p:cNvPr id="14" name="Rectángulo 13"/>
          <p:cNvSpPr/>
          <p:nvPr userDrawn="1"/>
        </p:nvSpPr>
        <p:spPr>
          <a:xfrm>
            <a:off x="3541662" y="1355834"/>
            <a:ext cx="2468880" cy="51330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ES" noProof="1">
                <a:latin typeface="Segoe UI" panose="020B0502040204020203" pitchFamily="34" charset="0"/>
              </a:rPr>
              <a:t>Texto</a:t>
            </a:r>
          </a:p>
        </p:txBody>
      </p:sp>
      <p:sp>
        <p:nvSpPr>
          <p:cNvPr id="15" name="Rectángulo 14"/>
          <p:cNvSpPr/>
          <p:nvPr userDrawn="1"/>
        </p:nvSpPr>
        <p:spPr>
          <a:xfrm>
            <a:off x="6213291" y="1355834"/>
            <a:ext cx="2468880" cy="5133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ES" noProof="1">
                <a:latin typeface="Segoe UI" panose="020B0502040204020203" pitchFamily="34" charset="0"/>
              </a:rPr>
              <a:t>Texto</a:t>
            </a:r>
          </a:p>
        </p:txBody>
      </p:sp>
      <p:sp>
        <p:nvSpPr>
          <p:cNvPr id="16" name="Rectángulo 15"/>
          <p:cNvSpPr/>
          <p:nvPr userDrawn="1"/>
        </p:nvSpPr>
        <p:spPr>
          <a:xfrm>
            <a:off x="8884920" y="1355834"/>
            <a:ext cx="2468880" cy="51330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ES" noProof="1">
                <a:latin typeface="Segoe UI" panose="020B0502040204020203" pitchFamily="34" charset="0"/>
              </a:rPr>
              <a:t>Texto</a:t>
            </a:r>
          </a:p>
        </p:txBody>
      </p:sp>
      <p:grpSp>
        <p:nvGrpSpPr>
          <p:cNvPr id="21" name="Grupo 20" descr="Formas circulares"/>
          <p:cNvGrpSpPr/>
          <p:nvPr userDrawn="1"/>
        </p:nvGrpSpPr>
        <p:grpSpPr>
          <a:xfrm>
            <a:off x="905433" y="2393577"/>
            <a:ext cx="2358975" cy="1394592"/>
            <a:chOff x="905433" y="2595282"/>
            <a:chExt cx="2358975" cy="1394592"/>
          </a:xfrm>
        </p:grpSpPr>
        <p:grpSp>
          <p:nvGrpSpPr>
            <p:cNvPr id="22" name="Grupo 21"/>
            <p:cNvGrpSpPr/>
            <p:nvPr/>
          </p:nvGrpSpPr>
          <p:grpSpPr>
            <a:xfrm>
              <a:off x="905433" y="2595282"/>
              <a:ext cx="2358975" cy="179758"/>
              <a:chOff x="891986" y="2595282"/>
              <a:chExt cx="2358975" cy="179758"/>
            </a:xfrm>
          </p:grpSpPr>
          <p:sp>
            <p:nvSpPr>
              <p:cNvPr id="55" name="Elipse 54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6" name="Elipse 55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7" name="Elipse 56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8" name="Elipse 57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9" name="Elipse 58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0" name="Elipse 59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1" name="Elipse 60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23" name="Grupo 22"/>
            <p:cNvGrpSpPr/>
            <p:nvPr/>
          </p:nvGrpSpPr>
          <p:grpSpPr>
            <a:xfrm>
              <a:off x="905433" y="2903611"/>
              <a:ext cx="2358975" cy="179758"/>
              <a:chOff x="891986" y="2595282"/>
              <a:chExt cx="2358975" cy="179758"/>
            </a:xfrm>
          </p:grpSpPr>
          <p:sp>
            <p:nvSpPr>
              <p:cNvPr id="48" name="Elipse 47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9" name="Elipse 48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0" name="Elipse 49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1" name="Elipse 50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2" name="Elipse 51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3" name="Elipse 52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54" name="Elipse 53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24" name="Grupo 23"/>
            <p:cNvGrpSpPr/>
            <p:nvPr/>
          </p:nvGrpSpPr>
          <p:grpSpPr>
            <a:xfrm>
              <a:off x="905433" y="3205216"/>
              <a:ext cx="2358975" cy="179758"/>
              <a:chOff x="891986" y="2595282"/>
              <a:chExt cx="2358975" cy="179758"/>
            </a:xfrm>
          </p:grpSpPr>
          <p:sp>
            <p:nvSpPr>
              <p:cNvPr id="41" name="Elipse 40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2" name="Elipse 41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3" name="Elipse 42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4" name="Elipse 43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5" name="Elipse 44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6" name="Elipse 45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7" name="Elipse 46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25" name="Grupo 24"/>
            <p:cNvGrpSpPr/>
            <p:nvPr/>
          </p:nvGrpSpPr>
          <p:grpSpPr>
            <a:xfrm>
              <a:off x="905433" y="3500097"/>
              <a:ext cx="2358975" cy="179758"/>
              <a:chOff x="891986" y="2595282"/>
              <a:chExt cx="2358975" cy="179758"/>
            </a:xfrm>
          </p:grpSpPr>
          <p:sp>
            <p:nvSpPr>
              <p:cNvPr id="34" name="Elipse 33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5" name="Elipse 34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6" name="Elipse 35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7" name="Elipse 36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8" name="Elipse 37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9" name="Elipse 38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40" name="Elipse 39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26" name="Grupo 25"/>
            <p:cNvGrpSpPr/>
            <p:nvPr/>
          </p:nvGrpSpPr>
          <p:grpSpPr>
            <a:xfrm>
              <a:off x="905433" y="3810116"/>
              <a:ext cx="2358975" cy="179758"/>
              <a:chOff x="891986" y="2595282"/>
              <a:chExt cx="2358975" cy="179758"/>
            </a:xfrm>
          </p:grpSpPr>
          <p:sp>
            <p:nvSpPr>
              <p:cNvPr id="27" name="Elipse 26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28" name="Elipse 27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29" name="Elipse 28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0" name="Elipse 29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1" name="Elipse 30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2" name="Elipse 31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33" name="Elipse 32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</p:grpSp>
      <p:grpSp>
        <p:nvGrpSpPr>
          <p:cNvPr id="62" name="Grupo 61" descr="Formas circulares"/>
          <p:cNvGrpSpPr/>
          <p:nvPr userDrawn="1"/>
        </p:nvGrpSpPr>
        <p:grpSpPr>
          <a:xfrm>
            <a:off x="6287795" y="2393577"/>
            <a:ext cx="2358975" cy="1394592"/>
            <a:chOff x="905433" y="2595282"/>
            <a:chExt cx="2358975" cy="1394592"/>
          </a:xfrm>
        </p:grpSpPr>
        <p:grpSp>
          <p:nvGrpSpPr>
            <p:cNvPr id="63" name="Grupo 62"/>
            <p:cNvGrpSpPr/>
            <p:nvPr/>
          </p:nvGrpSpPr>
          <p:grpSpPr>
            <a:xfrm>
              <a:off x="905433" y="2595282"/>
              <a:ext cx="2358975" cy="179758"/>
              <a:chOff x="891986" y="2595282"/>
              <a:chExt cx="2358975" cy="179758"/>
            </a:xfrm>
          </p:grpSpPr>
          <p:sp>
            <p:nvSpPr>
              <p:cNvPr id="96" name="Elipse 95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97" name="Elipse 96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98" name="Elipse 97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99" name="Elipse 98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00" name="Elipse 99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01" name="Elipse 100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02" name="Elipse 101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64" name="Grupo 63"/>
            <p:cNvGrpSpPr/>
            <p:nvPr/>
          </p:nvGrpSpPr>
          <p:grpSpPr>
            <a:xfrm>
              <a:off x="905433" y="2903611"/>
              <a:ext cx="2358975" cy="179758"/>
              <a:chOff x="891986" y="2595282"/>
              <a:chExt cx="2358975" cy="179758"/>
            </a:xfrm>
          </p:grpSpPr>
          <p:sp>
            <p:nvSpPr>
              <p:cNvPr id="89" name="Elipse 88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90" name="Elipse 89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91" name="Elipse 90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92" name="Elipse 91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93" name="Elipse 92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94" name="Elipse 93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95" name="Elipse 94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65" name="Grupo 64"/>
            <p:cNvGrpSpPr/>
            <p:nvPr/>
          </p:nvGrpSpPr>
          <p:grpSpPr>
            <a:xfrm>
              <a:off x="905433" y="3205216"/>
              <a:ext cx="2358975" cy="179758"/>
              <a:chOff x="891986" y="2595282"/>
              <a:chExt cx="2358975" cy="179758"/>
            </a:xfrm>
          </p:grpSpPr>
          <p:sp>
            <p:nvSpPr>
              <p:cNvPr id="82" name="Elipse 81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3" name="Elipse 82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4" name="Elipse 83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5" name="Elipse 84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6" name="Elipse 85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7" name="Elipse 86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8" name="Elipse 87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66" name="Grupo 65"/>
            <p:cNvGrpSpPr/>
            <p:nvPr/>
          </p:nvGrpSpPr>
          <p:grpSpPr>
            <a:xfrm>
              <a:off x="905433" y="3500097"/>
              <a:ext cx="2358975" cy="179758"/>
              <a:chOff x="891986" y="2595282"/>
              <a:chExt cx="2358975" cy="179758"/>
            </a:xfrm>
          </p:grpSpPr>
          <p:sp>
            <p:nvSpPr>
              <p:cNvPr id="75" name="Elipse 74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6" name="Elipse 75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7" name="Elipse 76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8" name="Elipse 77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9" name="Elipse 78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0" name="Elipse 79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81" name="Elipse 80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67" name="Grupo 66"/>
            <p:cNvGrpSpPr/>
            <p:nvPr/>
          </p:nvGrpSpPr>
          <p:grpSpPr>
            <a:xfrm>
              <a:off x="905433" y="3810116"/>
              <a:ext cx="2358975" cy="179758"/>
              <a:chOff x="891986" y="2595282"/>
              <a:chExt cx="2358975" cy="179758"/>
            </a:xfrm>
          </p:grpSpPr>
          <p:sp>
            <p:nvSpPr>
              <p:cNvPr id="68" name="Elipse 67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69" name="Elipse 68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0" name="Elipse 69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1" name="Elipse 70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2" name="Elipse 71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3" name="Elipse 72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74" name="Elipse 73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</p:grpSp>
      <p:grpSp>
        <p:nvGrpSpPr>
          <p:cNvPr id="103" name="Grupo 102" descr="Formas circulares"/>
          <p:cNvGrpSpPr/>
          <p:nvPr userDrawn="1"/>
        </p:nvGrpSpPr>
        <p:grpSpPr>
          <a:xfrm>
            <a:off x="3596614" y="2393621"/>
            <a:ext cx="2358975" cy="1394592"/>
            <a:chOff x="905433" y="2595282"/>
            <a:chExt cx="2358975" cy="1394592"/>
          </a:xfrm>
        </p:grpSpPr>
        <p:grpSp>
          <p:nvGrpSpPr>
            <p:cNvPr id="104" name="Grupo 103"/>
            <p:cNvGrpSpPr/>
            <p:nvPr/>
          </p:nvGrpSpPr>
          <p:grpSpPr>
            <a:xfrm>
              <a:off x="905433" y="2595282"/>
              <a:ext cx="2358975" cy="179758"/>
              <a:chOff x="891986" y="2595282"/>
              <a:chExt cx="2358975" cy="179758"/>
            </a:xfrm>
          </p:grpSpPr>
          <p:sp>
            <p:nvSpPr>
              <p:cNvPr id="137" name="Elipse 136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38" name="Elipse 137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39" name="Elipse 138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40" name="Elipse 139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41" name="Elipse 140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42" name="Elipse 141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43" name="Elipse 142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105" name="Grupo 104"/>
            <p:cNvGrpSpPr/>
            <p:nvPr/>
          </p:nvGrpSpPr>
          <p:grpSpPr>
            <a:xfrm>
              <a:off x="905433" y="2903611"/>
              <a:ext cx="2358975" cy="179758"/>
              <a:chOff x="891986" y="2595282"/>
              <a:chExt cx="2358975" cy="179758"/>
            </a:xfrm>
          </p:grpSpPr>
          <p:sp>
            <p:nvSpPr>
              <p:cNvPr id="130" name="Elipse 129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31" name="Elipse 130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32" name="Elipse 131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33" name="Elipse 132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34" name="Elipse 133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35" name="Elipse 134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36" name="Elipse 135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106" name="Grupo 105"/>
            <p:cNvGrpSpPr/>
            <p:nvPr/>
          </p:nvGrpSpPr>
          <p:grpSpPr>
            <a:xfrm>
              <a:off x="905433" y="3205216"/>
              <a:ext cx="2358975" cy="179758"/>
              <a:chOff x="891986" y="2595282"/>
              <a:chExt cx="2358975" cy="179758"/>
            </a:xfrm>
          </p:grpSpPr>
          <p:sp>
            <p:nvSpPr>
              <p:cNvPr id="123" name="Elipse 122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4" name="Elipse 123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5" name="Elipse 124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6" name="Elipse 125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7" name="Elipse 126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8" name="Elipse 127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9" name="Elipse 128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107" name="Grupo 106"/>
            <p:cNvGrpSpPr/>
            <p:nvPr/>
          </p:nvGrpSpPr>
          <p:grpSpPr>
            <a:xfrm>
              <a:off x="905433" y="3500097"/>
              <a:ext cx="2358975" cy="179758"/>
              <a:chOff x="891986" y="2595282"/>
              <a:chExt cx="2358975" cy="179758"/>
            </a:xfrm>
          </p:grpSpPr>
          <p:sp>
            <p:nvSpPr>
              <p:cNvPr id="116" name="Elipse 115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7" name="Elipse 116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8" name="Elipse 117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9" name="Elipse 118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0" name="Elipse 119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1" name="Elipse 120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22" name="Elipse 121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108" name="Grupo 107"/>
            <p:cNvGrpSpPr/>
            <p:nvPr/>
          </p:nvGrpSpPr>
          <p:grpSpPr>
            <a:xfrm>
              <a:off x="905433" y="3810116"/>
              <a:ext cx="2358975" cy="179758"/>
              <a:chOff x="891986" y="2595282"/>
              <a:chExt cx="2358975" cy="179758"/>
            </a:xfrm>
          </p:grpSpPr>
          <p:sp>
            <p:nvSpPr>
              <p:cNvPr id="109" name="Elipse 108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0" name="Elipse 109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1" name="Elipse 110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2" name="Elipse 111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3" name="Elipse 112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4" name="Elipse 113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15" name="Elipse 114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</p:grpSp>
      <p:grpSp>
        <p:nvGrpSpPr>
          <p:cNvPr id="144" name="Grupo 143" descr="Formas circulares"/>
          <p:cNvGrpSpPr/>
          <p:nvPr userDrawn="1"/>
        </p:nvGrpSpPr>
        <p:grpSpPr>
          <a:xfrm>
            <a:off x="8969655" y="2395728"/>
            <a:ext cx="2358975" cy="1394592"/>
            <a:chOff x="905433" y="2595282"/>
            <a:chExt cx="2358975" cy="1394592"/>
          </a:xfrm>
        </p:grpSpPr>
        <p:grpSp>
          <p:nvGrpSpPr>
            <p:cNvPr id="145" name="Grupo 144"/>
            <p:cNvGrpSpPr/>
            <p:nvPr/>
          </p:nvGrpSpPr>
          <p:grpSpPr>
            <a:xfrm>
              <a:off x="905433" y="2595282"/>
              <a:ext cx="2358975" cy="179758"/>
              <a:chOff x="891986" y="2595282"/>
              <a:chExt cx="2358975" cy="179758"/>
            </a:xfrm>
          </p:grpSpPr>
          <p:sp>
            <p:nvSpPr>
              <p:cNvPr id="178" name="Elipse 177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79" name="Elipse 178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80" name="Elipse 179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81" name="Elipse 180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82" name="Elipse 181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83" name="Elipse 182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84" name="Elipse 183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146" name="Grupo 145"/>
            <p:cNvGrpSpPr/>
            <p:nvPr/>
          </p:nvGrpSpPr>
          <p:grpSpPr>
            <a:xfrm>
              <a:off x="905433" y="2903611"/>
              <a:ext cx="2358975" cy="179758"/>
              <a:chOff x="891986" y="2595282"/>
              <a:chExt cx="2358975" cy="179758"/>
            </a:xfrm>
          </p:grpSpPr>
          <p:sp>
            <p:nvSpPr>
              <p:cNvPr id="171" name="Elipse 170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72" name="Elipse 171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73" name="Elipse 172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74" name="Elipse 173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75" name="Elipse 174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76" name="Elipse 175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77" name="Elipse 176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147" name="Grupo 146"/>
            <p:cNvGrpSpPr/>
            <p:nvPr/>
          </p:nvGrpSpPr>
          <p:grpSpPr>
            <a:xfrm>
              <a:off x="905433" y="3205216"/>
              <a:ext cx="2358975" cy="179758"/>
              <a:chOff x="891986" y="2595282"/>
              <a:chExt cx="2358975" cy="179758"/>
            </a:xfrm>
          </p:grpSpPr>
          <p:sp>
            <p:nvSpPr>
              <p:cNvPr id="164" name="Elipse 163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65" name="Elipse 164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66" name="Elipse 165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67" name="Elipse 166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68" name="Elipse 167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69" name="Elipse 168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70" name="Elipse 169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148" name="Grupo 147"/>
            <p:cNvGrpSpPr/>
            <p:nvPr/>
          </p:nvGrpSpPr>
          <p:grpSpPr>
            <a:xfrm>
              <a:off x="905433" y="3500097"/>
              <a:ext cx="2358975" cy="179758"/>
              <a:chOff x="891986" y="2595282"/>
              <a:chExt cx="2358975" cy="179758"/>
            </a:xfrm>
          </p:grpSpPr>
          <p:sp>
            <p:nvSpPr>
              <p:cNvPr id="157" name="Elipse 156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58" name="Elipse 157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59" name="Elipse 158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60" name="Elipse 159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61" name="Elipse 160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62" name="Elipse 161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63" name="Elipse 162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  <p:grpSp>
          <p:nvGrpSpPr>
            <p:cNvPr id="149" name="Grupo 148"/>
            <p:cNvGrpSpPr/>
            <p:nvPr/>
          </p:nvGrpSpPr>
          <p:grpSpPr>
            <a:xfrm>
              <a:off x="905433" y="3810116"/>
              <a:ext cx="2358975" cy="179758"/>
              <a:chOff x="891986" y="2595282"/>
              <a:chExt cx="2358975" cy="179758"/>
            </a:xfrm>
          </p:grpSpPr>
          <p:sp>
            <p:nvSpPr>
              <p:cNvPr id="150" name="Elipse 149"/>
              <p:cNvSpPr/>
              <p:nvPr/>
            </p:nvSpPr>
            <p:spPr>
              <a:xfrm>
                <a:off x="891986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51" name="Elipse 150"/>
              <p:cNvSpPr/>
              <p:nvPr/>
            </p:nvSpPr>
            <p:spPr>
              <a:xfrm>
                <a:off x="124842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52" name="Elipse 151"/>
              <p:cNvSpPr/>
              <p:nvPr/>
            </p:nvSpPr>
            <p:spPr>
              <a:xfrm>
                <a:off x="161418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53" name="Elipse 152"/>
              <p:cNvSpPr/>
              <p:nvPr/>
            </p:nvSpPr>
            <p:spPr>
              <a:xfrm>
                <a:off x="197994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54" name="Elipse 153"/>
              <p:cNvSpPr/>
              <p:nvPr/>
            </p:nvSpPr>
            <p:spPr>
              <a:xfrm>
                <a:off x="2345705" y="2596896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55" name="Elipse 154"/>
              <p:cNvSpPr/>
              <p:nvPr/>
            </p:nvSpPr>
            <p:spPr>
              <a:xfrm>
                <a:off x="2711465" y="2600228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  <p:sp>
            <p:nvSpPr>
              <p:cNvPr id="156" name="Elipse 155"/>
              <p:cNvSpPr/>
              <p:nvPr/>
            </p:nvSpPr>
            <p:spPr>
              <a:xfrm>
                <a:off x="3077225" y="2595282"/>
                <a:ext cx="173736" cy="174812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1">
                  <a:latin typeface="Segoe UI" panose="020B0502040204020203" pitchFamily="34" charset="0"/>
                </a:endParaRPr>
              </a:p>
            </p:txBody>
          </p:sp>
        </p:grpSp>
      </p:grpSp>
      <p:grpSp>
        <p:nvGrpSpPr>
          <p:cNvPr id="349" name="Grupo 348" descr="Líneas de guiones"/>
          <p:cNvGrpSpPr/>
          <p:nvPr userDrawn="1"/>
        </p:nvGrpSpPr>
        <p:grpSpPr>
          <a:xfrm>
            <a:off x="896377" y="4239037"/>
            <a:ext cx="2384144" cy="2121587"/>
            <a:chOff x="6557963" y="2680139"/>
            <a:chExt cx="4795836" cy="3565213"/>
          </a:xfrm>
        </p:grpSpPr>
        <p:cxnSp>
          <p:nvCxnSpPr>
            <p:cNvPr id="350" name="Conector recto 349"/>
            <p:cNvCxnSpPr/>
            <p:nvPr userDrawn="1"/>
          </p:nvCxnSpPr>
          <p:spPr>
            <a:xfrm>
              <a:off x="6557963" y="2680139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Conector recto 350"/>
            <p:cNvCxnSpPr/>
            <p:nvPr userDrawn="1"/>
          </p:nvCxnSpPr>
          <p:spPr>
            <a:xfrm>
              <a:off x="6557963" y="3037491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Conector recto 351"/>
            <p:cNvCxnSpPr/>
            <p:nvPr userDrawn="1"/>
          </p:nvCxnSpPr>
          <p:spPr>
            <a:xfrm>
              <a:off x="6557963" y="339242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Conector recto 352"/>
            <p:cNvCxnSpPr/>
            <p:nvPr userDrawn="1"/>
          </p:nvCxnSpPr>
          <p:spPr>
            <a:xfrm>
              <a:off x="6557963" y="374904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Conector recto 353"/>
            <p:cNvCxnSpPr/>
            <p:nvPr userDrawn="1"/>
          </p:nvCxnSpPr>
          <p:spPr>
            <a:xfrm>
              <a:off x="6557963" y="410565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Conector recto 354"/>
            <p:cNvCxnSpPr/>
            <p:nvPr userDrawn="1"/>
          </p:nvCxnSpPr>
          <p:spPr>
            <a:xfrm>
              <a:off x="6557963" y="446227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Conector recto 355"/>
            <p:cNvCxnSpPr/>
            <p:nvPr userDrawn="1"/>
          </p:nvCxnSpPr>
          <p:spPr>
            <a:xfrm>
              <a:off x="6557963" y="4818888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Conector recto 356"/>
            <p:cNvCxnSpPr/>
            <p:nvPr userDrawn="1"/>
          </p:nvCxnSpPr>
          <p:spPr>
            <a:xfrm>
              <a:off x="6557963" y="517550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Conector recto 357"/>
            <p:cNvCxnSpPr/>
            <p:nvPr userDrawn="1"/>
          </p:nvCxnSpPr>
          <p:spPr>
            <a:xfrm>
              <a:off x="6557963" y="553212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Conector recto 358"/>
            <p:cNvCxnSpPr/>
            <p:nvPr userDrawn="1"/>
          </p:nvCxnSpPr>
          <p:spPr>
            <a:xfrm>
              <a:off x="6557963" y="588873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Conector recto 359"/>
            <p:cNvCxnSpPr/>
            <p:nvPr userDrawn="1"/>
          </p:nvCxnSpPr>
          <p:spPr>
            <a:xfrm>
              <a:off x="6557963" y="624535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2" name="Grupo 361" descr="Líneas de guiones"/>
          <p:cNvGrpSpPr/>
          <p:nvPr userDrawn="1"/>
        </p:nvGrpSpPr>
        <p:grpSpPr>
          <a:xfrm>
            <a:off x="3599840" y="4239037"/>
            <a:ext cx="2384144" cy="2121587"/>
            <a:chOff x="6557963" y="2680139"/>
            <a:chExt cx="4795836" cy="3565213"/>
          </a:xfrm>
        </p:grpSpPr>
        <p:cxnSp>
          <p:nvCxnSpPr>
            <p:cNvPr id="363" name="Conector recto 362"/>
            <p:cNvCxnSpPr/>
            <p:nvPr userDrawn="1"/>
          </p:nvCxnSpPr>
          <p:spPr>
            <a:xfrm>
              <a:off x="6557963" y="2680139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Conector recto 363"/>
            <p:cNvCxnSpPr/>
            <p:nvPr userDrawn="1"/>
          </p:nvCxnSpPr>
          <p:spPr>
            <a:xfrm>
              <a:off x="6557963" y="3037491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Conector recto 364"/>
            <p:cNvCxnSpPr/>
            <p:nvPr userDrawn="1"/>
          </p:nvCxnSpPr>
          <p:spPr>
            <a:xfrm>
              <a:off x="6557963" y="339242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Conector recto 365"/>
            <p:cNvCxnSpPr/>
            <p:nvPr userDrawn="1"/>
          </p:nvCxnSpPr>
          <p:spPr>
            <a:xfrm>
              <a:off x="6557963" y="374904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Conector recto 366"/>
            <p:cNvCxnSpPr/>
            <p:nvPr userDrawn="1"/>
          </p:nvCxnSpPr>
          <p:spPr>
            <a:xfrm>
              <a:off x="6557963" y="410565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Conector recto 367"/>
            <p:cNvCxnSpPr/>
            <p:nvPr userDrawn="1"/>
          </p:nvCxnSpPr>
          <p:spPr>
            <a:xfrm>
              <a:off x="6557963" y="446227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Conector recto 368"/>
            <p:cNvCxnSpPr/>
            <p:nvPr userDrawn="1"/>
          </p:nvCxnSpPr>
          <p:spPr>
            <a:xfrm>
              <a:off x="6557963" y="4818888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Conector recto 369"/>
            <p:cNvCxnSpPr/>
            <p:nvPr userDrawn="1"/>
          </p:nvCxnSpPr>
          <p:spPr>
            <a:xfrm>
              <a:off x="6557963" y="517550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Conector recto 370"/>
            <p:cNvCxnSpPr/>
            <p:nvPr userDrawn="1"/>
          </p:nvCxnSpPr>
          <p:spPr>
            <a:xfrm>
              <a:off x="6557963" y="553212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Conector recto 371"/>
            <p:cNvCxnSpPr/>
            <p:nvPr userDrawn="1"/>
          </p:nvCxnSpPr>
          <p:spPr>
            <a:xfrm>
              <a:off x="6557963" y="588873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Conector recto 372"/>
            <p:cNvCxnSpPr/>
            <p:nvPr userDrawn="1"/>
          </p:nvCxnSpPr>
          <p:spPr>
            <a:xfrm>
              <a:off x="6557963" y="624535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5" name="Grupo 374" descr="Líneas de guiones"/>
          <p:cNvGrpSpPr/>
          <p:nvPr userDrawn="1"/>
        </p:nvGrpSpPr>
        <p:grpSpPr>
          <a:xfrm>
            <a:off x="6298027" y="4239037"/>
            <a:ext cx="2384144" cy="2121587"/>
            <a:chOff x="6557963" y="2680139"/>
            <a:chExt cx="4795836" cy="3565213"/>
          </a:xfrm>
        </p:grpSpPr>
        <p:cxnSp>
          <p:nvCxnSpPr>
            <p:cNvPr id="376" name="Conector recto 375"/>
            <p:cNvCxnSpPr/>
            <p:nvPr userDrawn="1"/>
          </p:nvCxnSpPr>
          <p:spPr>
            <a:xfrm>
              <a:off x="6557963" y="2680139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Conector recto 376"/>
            <p:cNvCxnSpPr/>
            <p:nvPr userDrawn="1"/>
          </p:nvCxnSpPr>
          <p:spPr>
            <a:xfrm>
              <a:off x="6557963" y="3037491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Conector recto 377"/>
            <p:cNvCxnSpPr/>
            <p:nvPr userDrawn="1"/>
          </p:nvCxnSpPr>
          <p:spPr>
            <a:xfrm>
              <a:off x="6557963" y="339242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Conector recto 378"/>
            <p:cNvCxnSpPr/>
            <p:nvPr userDrawn="1"/>
          </p:nvCxnSpPr>
          <p:spPr>
            <a:xfrm>
              <a:off x="6557963" y="374904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Conector recto 379"/>
            <p:cNvCxnSpPr/>
            <p:nvPr userDrawn="1"/>
          </p:nvCxnSpPr>
          <p:spPr>
            <a:xfrm>
              <a:off x="6557963" y="410565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Conector recto 380"/>
            <p:cNvCxnSpPr/>
            <p:nvPr userDrawn="1"/>
          </p:nvCxnSpPr>
          <p:spPr>
            <a:xfrm>
              <a:off x="6557963" y="446227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Conector recto 381"/>
            <p:cNvCxnSpPr/>
            <p:nvPr userDrawn="1"/>
          </p:nvCxnSpPr>
          <p:spPr>
            <a:xfrm>
              <a:off x="6557963" y="4818888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Conector recto 382"/>
            <p:cNvCxnSpPr/>
            <p:nvPr userDrawn="1"/>
          </p:nvCxnSpPr>
          <p:spPr>
            <a:xfrm>
              <a:off x="6557963" y="517550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Conector recto 383"/>
            <p:cNvCxnSpPr/>
            <p:nvPr userDrawn="1"/>
          </p:nvCxnSpPr>
          <p:spPr>
            <a:xfrm>
              <a:off x="6557963" y="553212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Conector recto 384"/>
            <p:cNvCxnSpPr/>
            <p:nvPr userDrawn="1"/>
          </p:nvCxnSpPr>
          <p:spPr>
            <a:xfrm>
              <a:off x="6557963" y="588873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Conector recto 385"/>
            <p:cNvCxnSpPr/>
            <p:nvPr userDrawn="1"/>
          </p:nvCxnSpPr>
          <p:spPr>
            <a:xfrm>
              <a:off x="6557963" y="624535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1" name="Grupo 400" descr="Líneas de guiones"/>
          <p:cNvGrpSpPr/>
          <p:nvPr userDrawn="1"/>
        </p:nvGrpSpPr>
        <p:grpSpPr>
          <a:xfrm>
            <a:off x="8996214" y="4232850"/>
            <a:ext cx="2384144" cy="2121587"/>
            <a:chOff x="6557963" y="2680139"/>
            <a:chExt cx="4795836" cy="3565213"/>
          </a:xfrm>
        </p:grpSpPr>
        <p:cxnSp>
          <p:nvCxnSpPr>
            <p:cNvPr id="402" name="Conector recto 401"/>
            <p:cNvCxnSpPr/>
            <p:nvPr userDrawn="1"/>
          </p:nvCxnSpPr>
          <p:spPr>
            <a:xfrm>
              <a:off x="6557963" y="2680139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Conector recto 402"/>
            <p:cNvCxnSpPr/>
            <p:nvPr userDrawn="1"/>
          </p:nvCxnSpPr>
          <p:spPr>
            <a:xfrm>
              <a:off x="6557963" y="3037491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Conector recto 403"/>
            <p:cNvCxnSpPr/>
            <p:nvPr userDrawn="1"/>
          </p:nvCxnSpPr>
          <p:spPr>
            <a:xfrm>
              <a:off x="6557963" y="339242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Conector recto 404"/>
            <p:cNvCxnSpPr/>
            <p:nvPr userDrawn="1"/>
          </p:nvCxnSpPr>
          <p:spPr>
            <a:xfrm>
              <a:off x="6557963" y="374904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Conector recto 405"/>
            <p:cNvCxnSpPr/>
            <p:nvPr userDrawn="1"/>
          </p:nvCxnSpPr>
          <p:spPr>
            <a:xfrm>
              <a:off x="6557963" y="410565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Conector recto 406"/>
            <p:cNvCxnSpPr/>
            <p:nvPr userDrawn="1"/>
          </p:nvCxnSpPr>
          <p:spPr>
            <a:xfrm>
              <a:off x="6557963" y="446227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Conector recto 407"/>
            <p:cNvCxnSpPr/>
            <p:nvPr userDrawn="1"/>
          </p:nvCxnSpPr>
          <p:spPr>
            <a:xfrm>
              <a:off x="6557963" y="4818888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Conector recto 408"/>
            <p:cNvCxnSpPr/>
            <p:nvPr userDrawn="1"/>
          </p:nvCxnSpPr>
          <p:spPr>
            <a:xfrm>
              <a:off x="6557963" y="5175504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Conector recto 409"/>
            <p:cNvCxnSpPr/>
            <p:nvPr userDrawn="1"/>
          </p:nvCxnSpPr>
          <p:spPr>
            <a:xfrm>
              <a:off x="6557963" y="5532120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Conector recto 410"/>
            <p:cNvCxnSpPr/>
            <p:nvPr userDrawn="1"/>
          </p:nvCxnSpPr>
          <p:spPr>
            <a:xfrm>
              <a:off x="6557963" y="5888736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Conector recto 411"/>
            <p:cNvCxnSpPr/>
            <p:nvPr userDrawn="1"/>
          </p:nvCxnSpPr>
          <p:spPr>
            <a:xfrm>
              <a:off x="6557963" y="6245352"/>
              <a:ext cx="4795836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1" name="Marcador de texto 360"/>
          <p:cNvSpPr>
            <a:spLocks noGrp="1"/>
          </p:cNvSpPr>
          <p:nvPr>
            <p:ph type="body" sz="quarter" idx="13" hasCustomPrompt="1"/>
          </p:nvPr>
        </p:nvSpPr>
        <p:spPr>
          <a:xfrm>
            <a:off x="844865" y="3983201"/>
            <a:ext cx="2487168" cy="251002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</a:t>
            </a:r>
          </a:p>
        </p:txBody>
      </p:sp>
      <p:sp>
        <p:nvSpPr>
          <p:cNvPr id="374" name="Marcador de texto 360"/>
          <p:cNvSpPr>
            <a:spLocks noGrp="1"/>
          </p:cNvSpPr>
          <p:nvPr>
            <p:ph type="body" sz="quarter" idx="14" hasCustomPrompt="1"/>
          </p:nvPr>
        </p:nvSpPr>
        <p:spPr>
          <a:xfrm>
            <a:off x="3541662" y="3989388"/>
            <a:ext cx="2487168" cy="251002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</a:t>
            </a:r>
          </a:p>
        </p:txBody>
      </p:sp>
      <p:sp>
        <p:nvSpPr>
          <p:cNvPr id="387" name="Marcador de texto 360"/>
          <p:cNvSpPr>
            <a:spLocks noGrp="1"/>
          </p:cNvSpPr>
          <p:nvPr>
            <p:ph type="body" sz="quarter" idx="15" hasCustomPrompt="1"/>
          </p:nvPr>
        </p:nvSpPr>
        <p:spPr>
          <a:xfrm>
            <a:off x="6239849" y="3989388"/>
            <a:ext cx="2487168" cy="251002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</a:t>
            </a:r>
          </a:p>
        </p:txBody>
      </p:sp>
      <p:sp>
        <p:nvSpPr>
          <p:cNvPr id="413" name="Marcador de texto 360"/>
          <p:cNvSpPr>
            <a:spLocks noGrp="1"/>
          </p:cNvSpPr>
          <p:nvPr>
            <p:ph type="body" sz="quarter" idx="16" hasCustomPrompt="1"/>
          </p:nvPr>
        </p:nvSpPr>
        <p:spPr>
          <a:xfrm>
            <a:off x="8938036" y="3983201"/>
            <a:ext cx="2487168" cy="251002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es-ES" noProof="1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173984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1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7FDECE58-5AD3-43DB-844C-5D7DDBE1B61E}" type="datetime1">
              <a:rPr lang="es-ES" noProof="1" smtClean="0"/>
              <a:t>10/09/2024</a:t>
            </a:fld>
            <a:endParaRPr lang="es-ES" noProof="1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es-ES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632BDE3A-8A5F-47C4-AA75-58FC1EB2D383}" type="slidenum">
              <a:rPr lang="es-ES" noProof="1" dirty="0" smtClean="0"/>
              <a:pPr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2292670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1"/>
              <a:t>Haga clic para modificar los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 rtl="0"/>
            <a:r>
              <a:rPr lang="es-ES" noProof="1"/>
              <a:t>Haga clic para modificar los estilos de texto del patrón</a:t>
            </a:r>
          </a:p>
          <a:p>
            <a:pPr lvl="1" rtl="0"/>
            <a:r>
              <a:rPr lang="es-ES" noProof="1"/>
              <a:t>Segundo nivel</a:t>
            </a:r>
          </a:p>
          <a:p>
            <a:pPr lvl="2" rtl="0"/>
            <a:r>
              <a:rPr lang="es-ES" noProof="1"/>
              <a:t>Tercer nivel</a:t>
            </a:r>
          </a:p>
          <a:p>
            <a:pPr lvl="3" rtl="0"/>
            <a:r>
              <a:rPr lang="es-ES" noProof="1"/>
              <a:t>Cuarto nivel</a:t>
            </a:r>
          </a:p>
          <a:p>
            <a:pPr lvl="4" rtl="0"/>
            <a:r>
              <a:rPr lang="es-ES" noProof="1"/>
              <a:t>Quinto nivel</a:t>
            </a: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1"/>
              <a:t>Haga clic para modificar los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 rtl="0"/>
            <a:r>
              <a:rPr lang="es-ES" noProof="1"/>
              <a:t>Haga clic para modificar los estilos de texto del patrón</a:t>
            </a:r>
          </a:p>
          <a:p>
            <a:pPr lvl="1" rtl="0"/>
            <a:r>
              <a:rPr lang="es-ES" noProof="1"/>
              <a:t>Segundo nivel</a:t>
            </a:r>
          </a:p>
          <a:p>
            <a:pPr lvl="2" rtl="0"/>
            <a:r>
              <a:rPr lang="es-ES" noProof="1"/>
              <a:t>Tercer nivel</a:t>
            </a:r>
          </a:p>
          <a:p>
            <a:pPr lvl="3" rtl="0"/>
            <a:r>
              <a:rPr lang="es-ES" noProof="1"/>
              <a:t>Cuarto nivel</a:t>
            </a:r>
          </a:p>
          <a:p>
            <a:pPr lvl="4" rtl="0"/>
            <a:r>
              <a:rPr lang="es-ES" noProof="1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C52D7AD-8E6C-41E4-9BEA-F384E9FAB96E}" type="datetime1">
              <a:rPr lang="es-ES" noProof="1" smtClean="0"/>
              <a:t>10/09/2024</a:t>
            </a:fld>
            <a:endParaRPr lang="es-ES" noProof="1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es-ES" noProof="1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632BDE3A-8A5F-47C4-AA75-58FC1EB2D383}" type="slidenum">
              <a:rPr lang="es-ES" noProof="1" dirty="0" smtClean="0"/>
              <a:pPr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3714509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49D3F7BF-CE42-401E-9D9C-1D6CA407AC2E}" type="datetime1">
              <a:rPr lang="es-ES" noProof="1" smtClean="0"/>
              <a:t>10/09/2024</a:t>
            </a:fld>
            <a:endParaRPr lang="es-ES" noProof="1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es-ES" noProof="1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632BDE3A-8A5F-47C4-AA75-58FC1EB2D383}" type="slidenum">
              <a:rPr lang="es-ES" noProof="1" dirty="0" smtClean="0"/>
              <a:pPr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313918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5F7465DA-73AF-4688-B86B-1D3EE1918227}" type="datetime1">
              <a:rPr lang="es-ES" noProof="1" smtClean="0"/>
              <a:t>10/09/2024</a:t>
            </a:fld>
            <a:endParaRPr lang="es-ES" noProof="1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632BDE3A-8A5F-47C4-AA75-58FC1EB2D383}" type="slidenum">
              <a:rPr lang="es-ES" noProof="1" dirty="0" smtClean="0"/>
              <a:pPr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342887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1"/>
              <a:t>Haga clic para modificar los estilos de texto del patrón</a:t>
            </a:r>
          </a:p>
          <a:p>
            <a:pPr lvl="1" rtl="0"/>
            <a:r>
              <a:rPr lang="es-ES" noProof="1"/>
              <a:t>Segundo nivel</a:t>
            </a:r>
          </a:p>
          <a:p>
            <a:pPr lvl="2" rtl="0"/>
            <a:r>
              <a:rPr lang="es-ES" noProof="1"/>
              <a:t>Tercer nivel</a:t>
            </a:r>
          </a:p>
          <a:p>
            <a:pPr lvl="3" rtl="0"/>
            <a:r>
              <a:rPr lang="es-ES" noProof="1"/>
              <a:t>Cuarto nivel</a:t>
            </a:r>
          </a:p>
          <a:p>
            <a:pPr lvl="4" rtl="0"/>
            <a:r>
              <a:rPr lang="es-ES" noProof="1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FBC4712C-1740-42D9-B695-9258C991EBEA}" type="datetime1">
              <a:rPr lang="es-ES" noProof="1" smtClean="0"/>
              <a:t>10/09/2024</a:t>
            </a:fld>
            <a:endParaRPr lang="es-ES" noProof="1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es-ES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632BDE3A-8A5F-47C4-AA75-58FC1EB2D383}" type="slidenum">
              <a:rPr lang="es-ES" noProof="1" dirty="0" smtClean="0"/>
              <a:pPr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9718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0" r:id="rId4"/>
    <p:sldLayoutId id="2147483661" r:id="rId5"/>
    <p:sldLayoutId id="2147483651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85000"/>
              <a:lumOff val="15000"/>
            </a:schemeClr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noProof="1">
                <a:latin typeface="Century Gothic" panose="020B0502020202020204" pitchFamily="34" charset="0"/>
              </a:rPr>
              <a:t>Práctica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6569348" y="2493085"/>
            <a:ext cx="5622652" cy="2033752"/>
          </a:xfrm>
        </p:spPr>
        <p:txBody>
          <a:bodyPr rtlCol="0">
            <a:normAutofit/>
          </a:bodyPr>
          <a:lstStyle/>
          <a:p>
            <a:pPr rtl="0"/>
            <a:r>
              <a:rPr lang="es-ES" sz="2400" noProof="1">
                <a:latin typeface="Segoe UI" panose="020B0502040204020203" pitchFamily="34" charset="0"/>
              </a:rPr>
              <a:t>Realizar una calculadora simple</a:t>
            </a:r>
          </a:p>
          <a:p>
            <a:pPr rtl="0"/>
            <a:r>
              <a:rPr lang="es-ES" sz="2400" noProof="1"/>
              <a:t>Usando los operadores</a:t>
            </a:r>
          </a:p>
          <a:p>
            <a:pPr rtl="0"/>
            <a:r>
              <a:rPr lang="es-ES" sz="2400" noProof="1">
                <a:latin typeface="Segoe UI" panose="020B0502040204020203" pitchFamily="34" charset="0"/>
              </a:rPr>
              <a:t>+ </a:t>
            </a:r>
            <a:r>
              <a:rPr lang="es-ES" sz="2400" noProof="1"/>
              <a:t> -  *  /   \   mod</a:t>
            </a:r>
          </a:p>
          <a:p>
            <a:pPr rtl="0"/>
            <a:r>
              <a:rPr lang="es-ES" sz="2400" noProof="1">
                <a:latin typeface="Segoe UI" panose="020B0502040204020203" pitchFamily="34" charset="0"/>
              </a:rPr>
              <a:t>Implementando la función var ()</a:t>
            </a:r>
          </a:p>
        </p:txBody>
      </p:sp>
    </p:spTree>
    <p:extLst>
      <p:ext uri="{BB962C8B-B14F-4D97-AF65-F5344CB8AC3E}">
        <p14:creationId xmlns:p14="http://schemas.microsoft.com/office/powerpoint/2010/main" val="3419770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1">
                <a:latin typeface="Century Gothic" panose="020B0502020202020204" pitchFamily="34" charset="0"/>
              </a:rPr>
              <a:t>Instrucciones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r>
              <a:rPr lang="es-MX" dirty="0"/>
              <a:t>Crear un proyecto</a:t>
            </a:r>
          </a:p>
          <a:p>
            <a:r>
              <a:rPr lang="es-MX" dirty="0"/>
              <a:t>Nuevo proyecto/Aplicación Windows </a:t>
            </a:r>
            <a:r>
              <a:rPr lang="es-MX" dirty="0" err="1"/>
              <a:t>Form</a:t>
            </a:r>
            <a:endParaRPr lang="es-MX" dirty="0"/>
          </a:p>
          <a:p>
            <a:r>
              <a:rPr lang="es-MX" dirty="0"/>
              <a:t>Nombrarlo: </a:t>
            </a:r>
            <a:r>
              <a:rPr lang="es-MX" dirty="0" err="1"/>
              <a:t>calculadorasimple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1666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F78854C8-BA17-4B8F-AB75-D16B3DFEC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91" y="0"/>
            <a:ext cx="4837386" cy="990709"/>
          </a:xfrm>
        </p:spPr>
        <p:txBody>
          <a:bodyPr/>
          <a:lstStyle/>
          <a:p>
            <a:r>
              <a:rPr lang="es-MX" dirty="0">
                <a:solidFill>
                  <a:schemeClr val="accent5">
                    <a:lumMod val="75000"/>
                  </a:schemeClr>
                </a:solidFill>
              </a:rPr>
              <a:t>Vista diseño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091F874-09FB-C9D1-FB01-EEBF07F959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39" t="16433" r="22826" b="18415"/>
          <a:stretch/>
        </p:blipFill>
        <p:spPr>
          <a:xfrm>
            <a:off x="1591991" y="772787"/>
            <a:ext cx="9367557" cy="567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44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31F8564-1CA3-4F9E-A3A3-DA81450AC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91" y="0"/>
            <a:ext cx="4837386" cy="990709"/>
          </a:xfrm>
        </p:spPr>
        <p:txBody>
          <a:bodyPr/>
          <a:lstStyle/>
          <a:p>
            <a:r>
              <a:rPr lang="es-MX" dirty="0">
                <a:solidFill>
                  <a:schemeClr val="accent6">
                    <a:lumMod val="75000"/>
                  </a:schemeClr>
                </a:solidFill>
              </a:rPr>
              <a:t>Vista código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A4E5A99-A25F-813D-77E2-5F8AE8E4BB16}"/>
              </a:ext>
            </a:extLst>
          </p:cNvPr>
          <p:cNvSpPr txBox="1"/>
          <p:nvPr/>
        </p:nvSpPr>
        <p:spPr>
          <a:xfrm>
            <a:off x="665921" y="1520796"/>
            <a:ext cx="1119477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s-MX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s-MX" sz="16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s-MX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s-MX" sz="1600" dirty="0">
                <a:solidFill>
                  <a:srgbClr val="2B91AF"/>
                </a:solidFill>
                <a:latin typeface="Cascadia Mono" panose="020B0609020000020004" pitchFamily="49" charset="0"/>
              </a:rPr>
              <a:t>Form1</a:t>
            </a:r>
            <a:endParaRPr lang="es-MX" sz="16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endParaRPr lang="es-MX" sz="16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endParaRPr lang="es-MX" sz="16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Button1_Click(sender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Object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, e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EventArgs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)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Handles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Button1.Click</a:t>
            </a:r>
          </a:p>
          <a:p>
            <a:r>
              <a:rPr lang="sv-SE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Label1.Text = Val(TextBox1.Text) + Val(TextBox2.Text)</a:t>
            </a:r>
          </a:p>
          <a:p>
            <a:endParaRPr lang="es-MX" sz="16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s-MX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s-MX" sz="16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End</a:t>
            </a:r>
            <a:r>
              <a:rPr lang="es-MX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s-MX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endParaRPr lang="es-MX" sz="16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endParaRPr lang="es-MX" sz="16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Button2_Click(sender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Object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, e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EventArgs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)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Handles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Button2.Click</a:t>
            </a:r>
          </a:p>
          <a:p>
            <a:r>
              <a:rPr lang="sv-SE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Label1.Text = Val(TextBox1.Text) - Val(TextBox2.Text)</a:t>
            </a:r>
          </a:p>
          <a:p>
            <a:r>
              <a:rPr lang="es-MX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s-MX" sz="16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End</a:t>
            </a:r>
            <a:r>
              <a:rPr lang="es-MX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s-MX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endParaRPr lang="es-MX" sz="16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endParaRPr lang="es-MX" sz="16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Button3_Click(sender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Object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, e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EventArgs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)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Handles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Button3.Click</a:t>
            </a:r>
          </a:p>
          <a:p>
            <a:r>
              <a:rPr lang="sv-SE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Label1.Text = Val(TextBox1.Text) * Val(TextBox2.Text)</a:t>
            </a:r>
          </a:p>
          <a:p>
            <a:r>
              <a:rPr lang="es-MX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s-MX" sz="16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End</a:t>
            </a:r>
            <a:r>
              <a:rPr lang="es-MX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s-MX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endParaRPr lang="es-MX" sz="16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endParaRPr lang="es-MX" sz="16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Button4_Click(sender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Object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, e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EventArgs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)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Handles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Button4.Click</a:t>
            </a:r>
          </a:p>
          <a:p>
            <a:r>
              <a:rPr lang="sv-SE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Label1.Text = Val(TextBox1.Text) / Val(TextBox2.Text)</a:t>
            </a:r>
          </a:p>
          <a:p>
            <a:r>
              <a:rPr lang="es-MX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s-MX" sz="16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End</a:t>
            </a:r>
            <a:r>
              <a:rPr lang="es-MX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s-MX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endParaRPr lang="es-MX" sz="1600" dirty="0"/>
          </a:p>
        </p:txBody>
      </p:sp>
    </p:spTree>
    <p:extLst>
      <p:ext uri="{BB962C8B-B14F-4D97-AF65-F5344CB8AC3E}">
        <p14:creationId xmlns:p14="http://schemas.microsoft.com/office/powerpoint/2010/main" val="1241412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31F8564-1CA3-4F9E-A3A3-DA81450AC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91" y="0"/>
            <a:ext cx="4837386" cy="990709"/>
          </a:xfrm>
        </p:spPr>
        <p:txBody>
          <a:bodyPr/>
          <a:lstStyle/>
          <a:p>
            <a:r>
              <a:rPr lang="es-MX" dirty="0">
                <a:solidFill>
                  <a:schemeClr val="accent6">
                    <a:lumMod val="75000"/>
                  </a:schemeClr>
                </a:solidFill>
              </a:rPr>
              <a:t>Vista código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9B403DB-9444-1869-073F-F58924352176}"/>
              </a:ext>
            </a:extLst>
          </p:cNvPr>
          <p:cNvSpPr txBox="1"/>
          <p:nvPr/>
        </p:nvSpPr>
        <p:spPr>
          <a:xfrm>
            <a:off x="480391" y="1113181"/>
            <a:ext cx="1158240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Button5_Click(sender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Object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, e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EventArgs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)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Handles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Button5.Click</a:t>
            </a:r>
          </a:p>
          <a:p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TextBox1.Text = </a:t>
            </a:r>
            <a:r>
              <a:rPr lang="es-MX" sz="1500" dirty="0">
                <a:solidFill>
                  <a:srgbClr val="A31515"/>
                </a:solidFill>
                <a:latin typeface="Cascadia Mono" panose="020B0609020000020004" pitchFamily="49" charset="0"/>
              </a:rPr>
              <a:t>""</a:t>
            </a:r>
            <a:endParaRPr lang="es-MX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TextBox2.Clear()</a:t>
            </a:r>
          </a:p>
          <a:p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Label1.ResetText()</a:t>
            </a:r>
          </a:p>
          <a:p>
            <a:endParaRPr lang="es-MX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s-MX" sz="15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End</a:t>
            </a:r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s-MX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endParaRPr lang="es-MX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endParaRPr lang="es-MX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Form1_Load(sender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Object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, e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EventArgs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)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Handles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MyBase</a:t>
            </a:r>
            <a:r>
              <a:rPr lang="en-US" sz="15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.Load</a:t>
            </a:r>
            <a:endParaRPr lang="en-US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endParaRPr lang="es-MX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s-MX" sz="15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End</a:t>
            </a:r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s-MX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endParaRPr lang="es-MX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endParaRPr lang="es-MX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Button8_Click(sender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Object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, e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EventArgs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)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Handles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Button8.Click</a:t>
            </a:r>
          </a:p>
          <a:p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s-MX" sz="15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End</a:t>
            </a:r>
            <a:endParaRPr lang="es-MX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s-MX" sz="15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End</a:t>
            </a:r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s-MX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endParaRPr lang="es-MX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endParaRPr lang="es-MX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Button6_Click(sender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Object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, e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EventArgs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)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Handles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Button6.Click</a:t>
            </a:r>
          </a:p>
          <a:p>
            <a:r>
              <a:rPr lang="sv-SE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Label1.Text = Val(TextBox1.Text) \ Val(TextBox2.Text)</a:t>
            </a:r>
          </a:p>
          <a:p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s-MX" sz="15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End</a:t>
            </a:r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s-MX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endParaRPr lang="es-MX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endParaRPr lang="es-MX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Private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Button7_Click(sender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Object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, e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As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EventArgs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)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Handles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Button7.Click</a:t>
            </a:r>
          </a:p>
          <a:p>
            <a:r>
              <a:rPr lang="sv-SE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Label1.Text = Val(TextBox1.Text) </a:t>
            </a:r>
            <a:r>
              <a:rPr lang="sv-SE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Mod</a:t>
            </a:r>
            <a:r>
              <a:rPr lang="sv-SE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Val(TextBox2.Text)</a:t>
            </a:r>
          </a:p>
          <a:p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s-MX" sz="15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End</a:t>
            </a:r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s-MX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Sub</a:t>
            </a:r>
            <a:endParaRPr lang="es-MX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s-MX" sz="15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End</a:t>
            </a:r>
            <a:r>
              <a:rPr lang="es-MX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s-MX" sz="15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endParaRPr lang="es-MX" sz="1500" dirty="0"/>
          </a:p>
        </p:txBody>
      </p:sp>
    </p:spTree>
    <p:extLst>
      <p:ext uri="{BB962C8B-B14F-4D97-AF65-F5344CB8AC3E}">
        <p14:creationId xmlns:p14="http://schemas.microsoft.com/office/powerpoint/2010/main" val="2776839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31F8564-1CA3-4F9E-A3A3-DA81450AC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91" y="0"/>
            <a:ext cx="4837386" cy="990709"/>
          </a:xfrm>
        </p:spPr>
        <p:txBody>
          <a:bodyPr/>
          <a:lstStyle/>
          <a:p>
            <a:r>
              <a:rPr lang="es-MX" dirty="0">
                <a:solidFill>
                  <a:schemeClr val="accent6">
                    <a:lumMod val="75000"/>
                  </a:schemeClr>
                </a:solidFill>
              </a:rPr>
              <a:t>Video</a:t>
            </a:r>
          </a:p>
        </p:txBody>
      </p:sp>
      <p:pic>
        <p:nvPicPr>
          <p:cNvPr id="6" name="Grabación de pantalla 5">
            <a:hlinkClick r:id="" action="ppaction://media"/>
            <a:extLst>
              <a:ext uri="{FF2B5EF4-FFF2-40B4-BE49-F238E27FC236}">
                <a16:creationId xmlns:a16="http://schemas.microsoft.com/office/drawing/2014/main" id="{E12F587D-5AD4-9BAA-80E9-658E8A0D86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42262" y="516645"/>
            <a:ext cx="8663926" cy="519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26"/>
    </mc:Choice>
    <mc:Fallback xmlns="">
      <p:transition spd="slow" advTm="17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la oficina">
  <a:themeElements>
    <a:clrScheme name="Custom 1">
      <a:dk1>
        <a:sysClr val="windowText" lastClr="000000"/>
      </a:dk1>
      <a:lt1>
        <a:sysClr val="window" lastClr="FFFFFF"/>
      </a:lt1>
      <a:dk2>
        <a:srgbClr val="2D3C50"/>
      </a:dk2>
      <a:lt2>
        <a:srgbClr val="CBD1D1"/>
      </a:lt2>
      <a:accent1>
        <a:srgbClr val="46A0D8"/>
      </a:accent1>
      <a:accent2>
        <a:srgbClr val="CC5B27"/>
      </a:accent2>
      <a:accent3>
        <a:srgbClr val="33AC55"/>
      </a:accent3>
      <a:accent4>
        <a:srgbClr val="EE9F20"/>
      </a:accent4>
      <a:accent5>
        <a:srgbClr val="824D9D"/>
      </a:accent5>
      <a:accent6>
        <a:srgbClr val="3ABA99"/>
      </a:accent6>
      <a:hlink>
        <a:srgbClr val="0563C1"/>
      </a:hlink>
      <a:folHlink>
        <a:srgbClr val="954F72"/>
      </a:folHlink>
    </a:clrScheme>
    <a:fontScheme name="Custom 2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176829_TF16401942.potx" id="{CE046CFB-957F-4A59-8E91-CAF7B36E5057}" vid="{7A6413D3-F3A8-4D00-882A-D268F37AE39C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4231AC5-05FE-43D0-8674-8D01CDB4A7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861605-B1C0-4BCB-BC29-B0BED6CC85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0F006E-CFBA-42F5-9FF9-61FCF419D29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Seguimiento de hábitos saludables</Template>
  <TotalTime>69</TotalTime>
  <Words>373</Words>
  <Application>Microsoft Office PowerPoint</Application>
  <PresentationFormat>Panorámica</PresentationFormat>
  <Paragraphs>61</Paragraphs>
  <Slides>6</Slides>
  <Notes>6</Notes>
  <HiddenSlides>1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</vt:lpstr>
      <vt:lpstr>Cascadia Mono</vt:lpstr>
      <vt:lpstr>Century Gothic</vt:lpstr>
      <vt:lpstr>Segoe UI</vt:lpstr>
      <vt:lpstr>Tema de la oficina</vt:lpstr>
      <vt:lpstr>Práctica</vt:lpstr>
      <vt:lpstr>Instrucciones</vt:lpstr>
      <vt:lpstr>Vista diseño</vt:lpstr>
      <vt:lpstr>Vista código</vt:lpstr>
      <vt:lpstr>Vista código</vt:lpstr>
      <vt:lpstr>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Práctica</dc:title>
  <dc:creator>d</dc:creator>
  <cp:lastModifiedBy>DANIELA LIZBETH HERNÁNDEZ SÁNCHEZ</cp:lastModifiedBy>
  <cp:revision>11</cp:revision>
  <dcterms:created xsi:type="dcterms:W3CDTF">2022-03-01T23:28:21Z</dcterms:created>
  <dcterms:modified xsi:type="dcterms:W3CDTF">2024-09-10T06:18:56Z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