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7" r:id="rId3"/>
    <p:sldId id="268" r:id="rId4"/>
    <p:sldId id="269" r:id="rId5"/>
    <p:sldId id="257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71" r:id="rId14"/>
    <p:sldId id="256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F98040-0207-4271-9EB2-639119E5B0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336B151-20BB-4B26-9D15-79C5B2407D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72C1FD-7B6B-4442-982A-CE0124079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ED45E-FDCC-4794-9A70-42A63C19FE30}" type="datetimeFigureOut">
              <a:rPr lang="es-MX" smtClean="0"/>
              <a:t>21/08/2023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674C80-29AD-43CA-9C51-BA663C833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27B03D-B5CD-499D-9CDD-462BCD9E2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6B80-6E47-48F0-BF4D-E7E4DADB0F8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13691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21BAD-27E0-4BA9-9113-A8DA05199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87B3285-77D3-4B08-B146-75F464E0DC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DF5FDE6-36C7-4950-BFAE-CBE5C762A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ED45E-FDCC-4794-9A70-42A63C19FE30}" type="datetimeFigureOut">
              <a:rPr lang="es-MX" smtClean="0"/>
              <a:t>21/08/2023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522537-1FE8-4109-917C-4122EA8AA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1057E4-26ED-4198-825F-34AE2D6D4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6B80-6E47-48F0-BF4D-E7E4DADB0F8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93848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64CF78F-CC31-4DDE-A014-B1E461DAF8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38226AA-F78D-4296-A2A0-3F8E4AB2BD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661CA06-92C6-463A-BA78-CA64F26A8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ED45E-FDCC-4794-9A70-42A63C19FE30}" type="datetimeFigureOut">
              <a:rPr lang="es-MX" smtClean="0"/>
              <a:t>21/08/2023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26F6ADC-5C61-42F4-9E6D-132C80788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63A57B-BE1A-45A4-8BE9-5B31B6480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6B80-6E47-48F0-BF4D-E7E4DADB0F8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95831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39B0C8-2D0E-43B5-8F72-275AE7459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CE024E-CDD5-44D6-AEF5-DD34BD4962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3E13C8-DC0D-485D-A370-065154D66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ED45E-FDCC-4794-9A70-42A63C19FE30}" type="datetimeFigureOut">
              <a:rPr lang="es-MX" smtClean="0"/>
              <a:t>21/08/2023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1233FD-48D1-4C2C-902D-D117DF88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B8AFC13-6B11-46B0-A4FB-5EE6CE280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6B80-6E47-48F0-BF4D-E7E4DADB0F8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78665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400728-4EDA-4A63-930C-B4D63CBE4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DE9030B-7994-469D-9C0B-0CD28B2C6B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6D31C96-7D79-4075-90CA-2C12A4EC6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ED45E-FDCC-4794-9A70-42A63C19FE30}" type="datetimeFigureOut">
              <a:rPr lang="es-MX" smtClean="0"/>
              <a:t>21/08/2023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2C6E4C9-D35E-4C25-81BD-04356D3DD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F4B5B4-EA3A-483E-8DC3-D203C36A3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6B80-6E47-48F0-BF4D-E7E4DADB0F8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10738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88F127-89D0-4427-9A5D-2CF2D7068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B11B66-B2EC-4FC9-A55A-2D10B05346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1BA943-BC14-46DB-BCA5-C7D7857967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7FE7133-289F-455C-A379-8AF15EF39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ED45E-FDCC-4794-9A70-42A63C19FE30}" type="datetimeFigureOut">
              <a:rPr lang="es-MX" smtClean="0"/>
              <a:t>21/08/2023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C9A5685-B3C7-44AA-A398-1F25EDBC5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9CEE1D1-B572-4FDA-9716-7F0965964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6B80-6E47-48F0-BF4D-E7E4DADB0F8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78927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4912FF-DACB-4E94-A798-211BBEB33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84D8C68-A994-4759-BF74-B219E10AB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DF15FD5-B844-4D87-A3BD-77E5F98A86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29C9C51-8FF9-4C1D-9FCF-CD18E2985E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E54049C-F834-4264-A4D7-7B5F14D3DC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0A07A68-34E4-42D2-8D77-F40AFB3C7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ED45E-FDCC-4794-9A70-42A63C19FE30}" type="datetimeFigureOut">
              <a:rPr lang="es-MX" smtClean="0"/>
              <a:t>21/08/2023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FBC8D53-50EF-4452-B9F9-93B487F36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7078D02-0AA5-44F1-90C7-13DA7E118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6B80-6E47-48F0-BF4D-E7E4DADB0F8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12428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49F41B-0BDC-4826-AAE7-DF548186D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77498A5-83EE-48E4-B198-9D418E2D9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ED45E-FDCC-4794-9A70-42A63C19FE30}" type="datetimeFigureOut">
              <a:rPr lang="es-MX" smtClean="0"/>
              <a:t>21/08/2023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FFA4C0D-FEF2-4F62-A6D6-FE5C7B239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A62CA8B-1EA1-44C7-A43D-74C92C517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6B80-6E47-48F0-BF4D-E7E4DADB0F8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26110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64EFCE3-000F-4348-AB9E-CEE2656D7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ED45E-FDCC-4794-9A70-42A63C19FE30}" type="datetimeFigureOut">
              <a:rPr lang="es-MX" smtClean="0"/>
              <a:t>21/08/2023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E52233D-69A0-4534-871D-26B31BA0B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666126C-C0F2-47AF-9E0A-71DB965DE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6B80-6E47-48F0-BF4D-E7E4DADB0F8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93579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7745EA-44BB-4452-9E00-FEF9DB7C9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009C41-9AFD-4831-9CA1-DB7B67CB5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D78AE4A-E916-4761-A4CE-0793AAE4AC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3A13B44-4DCF-498F-A180-BD90AC587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ED45E-FDCC-4794-9A70-42A63C19FE30}" type="datetimeFigureOut">
              <a:rPr lang="es-MX" smtClean="0"/>
              <a:t>21/08/2023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DC60C8-5CD3-4E1B-9693-7170F77ED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B6A90E3-766B-4C92-BE8C-80FC5A17E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6B80-6E47-48F0-BF4D-E7E4DADB0F8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32026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C45906-ED5F-4D23-8ADF-1755C0D85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A57ECBF-41CD-4F75-8388-37E5F2053A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86A64CB-952F-438B-A62D-16035AA6AC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23641EF-A258-45E9-9E9A-B0E4F17CA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ED45E-FDCC-4794-9A70-42A63C19FE30}" type="datetimeFigureOut">
              <a:rPr lang="es-MX" smtClean="0"/>
              <a:t>21/08/2023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67128CD-88F0-4E38-9F9C-1D1AD4793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2EBC1E-DE58-4C19-AFC9-347EE2C33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6B80-6E47-48F0-BF4D-E7E4DADB0F8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59490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F1F7593-323B-4755-8241-57A392D44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BF51380-5359-4772-8897-ADC1630B96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8BE64DF-DCF9-4968-B1A1-B1929655CF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4ED45E-FDCC-4794-9A70-42A63C19FE30}" type="datetimeFigureOut">
              <a:rPr lang="es-MX" smtClean="0"/>
              <a:t>21/08/2023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D1CA7FE-D0A9-4BA2-8D27-241875F386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0828691-EA70-420C-B3CD-488BDA5DE8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86B80-6E47-48F0-BF4D-E7E4DADB0F8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55074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visualstudio.microsoft.com/downloads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B6871B-1C94-4EDD-BA7A-F0435FF58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>
                <a:solidFill>
                  <a:srgbClr val="7030A0"/>
                </a:solidFill>
              </a:rPr>
              <a:t>INSTALACIÓN VISUAL STUDIO 2022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590E12E-ED2C-4C88-B27A-6CD7CE1E12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Ruta:</a:t>
            </a:r>
          </a:p>
          <a:p>
            <a:r>
              <a:rPr lang="es-MX" dirty="0"/>
              <a:t>https://visualstudio.microsoft.com/es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D3D53F3-F800-44CC-A779-F597D21F2C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043" t="32648" r="14348" b="42412"/>
          <a:stretch/>
        </p:blipFill>
        <p:spPr>
          <a:xfrm>
            <a:off x="7328452" y="3841665"/>
            <a:ext cx="4863548" cy="3016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642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EDC6022-DD9A-482D-A09C-066904787B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824"/>
          <a:stretch/>
        </p:blipFill>
        <p:spPr>
          <a:xfrm>
            <a:off x="0" y="1674"/>
            <a:ext cx="12192000" cy="6455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638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5706274-68EC-4CC1-BABD-0D72D5FCFF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0" t="1522" r="3370" b="6065"/>
          <a:stretch/>
        </p:blipFill>
        <p:spPr>
          <a:xfrm>
            <a:off x="183902" y="139148"/>
            <a:ext cx="11824196" cy="6579704"/>
          </a:xfrm>
          <a:prstGeom prst="rect">
            <a:avLst/>
          </a:prstGeom>
        </p:spPr>
      </p:pic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243EBAD9-3B82-4536-B415-B0C0775CA016}"/>
              </a:ext>
            </a:extLst>
          </p:cNvPr>
          <p:cNvCxnSpPr>
            <a:cxnSpLocks/>
          </p:cNvCxnSpPr>
          <p:nvPr/>
        </p:nvCxnSpPr>
        <p:spPr>
          <a:xfrm flipH="1" flipV="1">
            <a:off x="8242852" y="4386469"/>
            <a:ext cx="781878" cy="662609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75289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1711B40-8EA9-4545-B664-B6363C6884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04" t="1233" r="3262" b="6258"/>
          <a:stretch/>
        </p:blipFill>
        <p:spPr>
          <a:xfrm>
            <a:off x="430695" y="258417"/>
            <a:ext cx="11330609" cy="6341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437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9939A2-5157-466F-8E53-C2E535DBC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Actividad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5792E0-3E44-484F-85DB-DD63B572EC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Crear un proyecto</a:t>
            </a:r>
          </a:p>
          <a:p>
            <a:r>
              <a:rPr lang="es-MX" dirty="0"/>
              <a:t>Seleccionar plantilla: Aplicación de Windows </a:t>
            </a:r>
            <a:r>
              <a:rPr lang="es-MX" dirty="0" err="1"/>
              <a:t>Forms</a:t>
            </a:r>
            <a:endParaRPr lang="es-MX" dirty="0"/>
          </a:p>
          <a:p>
            <a:r>
              <a:rPr lang="es-MX" dirty="0"/>
              <a:t>Escribir el nombre del proyecto: proyecto_1</a:t>
            </a:r>
          </a:p>
          <a:p>
            <a:r>
              <a:rPr lang="es-MX" dirty="0"/>
              <a:t>Seleccionar Framework: .NET 6</a:t>
            </a:r>
          </a:p>
          <a:p>
            <a:r>
              <a:rPr lang="es-MX" dirty="0"/>
              <a:t>Crear</a:t>
            </a:r>
          </a:p>
          <a:p>
            <a:endParaRPr lang="es-MX" dirty="0"/>
          </a:p>
          <a:p>
            <a:r>
              <a:rPr lang="es-MX" dirty="0"/>
              <a:t>Verificar que el IDE abra y funcione correctamente</a:t>
            </a:r>
          </a:p>
          <a:p>
            <a:r>
              <a:rPr lang="es-MX" dirty="0"/>
              <a:t>Explorar el IDE, para identificar los paneles principales</a:t>
            </a:r>
          </a:p>
        </p:txBody>
      </p:sp>
    </p:spTree>
    <p:extLst>
      <p:ext uri="{BB962C8B-B14F-4D97-AF65-F5344CB8AC3E}">
        <p14:creationId xmlns:p14="http://schemas.microsoft.com/office/powerpoint/2010/main" val="21294413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D117E5-2777-4973-9649-F6A1DB1FAF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BF7626A-6A1A-45EE-874C-7EA9DE94B7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EED0C6A-687F-4582-9F0B-61E4802355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3053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BCA62B3-CF48-45EC-889C-90C804E644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884" t="17436" r="23730" b="22462"/>
          <a:stretch/>
        </p:blipFill>
        <p:spPr>
          <a:xfrm>
            <a:off x="1938997" y="746176"/>
            <a:ext cx="8314006" cy="5365648"/>
          </a:xfrm>
          <a:prstGeom prst="rect">
            <a:avLst/>
          </a:prstGeom>
        </p:spPr>
      </p:pic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29AED193-31FD-4BAD-ADA4-344797C49AA1}"/>
              </a:ext>
            </a:extLst>
          </p:cNvPr>
          <p:cNvCxnSpPr/>
          <p:nvPr/>
        </p:nvCxnSpPr>
        <p:spPr>
          <a:xfrm flipH="1">
            <a:off x="10114671" y="4825218"/>
            <a:ext cx="1617784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73171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2265B6-1167-461A-94A6-858326155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Puede buscar la plantilla </a:t>
            </a:r>
            <a:br>
              <a:rPr lang="es-MX" dirty="0"/>
            </a:br>
            <a:r>
              <a:rPr lang="es-MX" dirty="0"/>
              <a:t>Seleccionado el lenguaje Visual Basic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A92D7A4-66C6-4DBD-8E42-122105A58A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69" t="16615" r="23500" b="22461"/>
          <a:stretch/>
        </p:blipFill>
        <p:spPr>
          <a:xfrm>
            <a:off x="2050521" y="2096086"/>
            <a:ext cx="7121616" cy="4628272"/>
          </a:xfrm>
          <a:prstGeom prst="rect">
            <a:avLst/>
          </a:prstGeom>
        </p:spPr>
      </p:pic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E89D484F-915A-4EC3-A1CD-0BC0C4E22231}"/>
              </a:ext>
            </a:extLst>
          </p:cNvPr>
          <p:cNvCxnSpPr/>
          <p:nvPr/>
        </p:nvCxnSpPr>
        <p:spPr>
          <a:xfrm flipH="1">
            <a:off x="6443003" y="1535943"/>
            <a:ext cx="2968285" cy="2670297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239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79666CA-4BD1-4787-9FBA-A39489F391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231" t="16615" r="23615" b="21436"/>
          <a:stretch/>
        </p:blipFill>
        <p:spPr>
          <a:xfrm>
            <a:off x="2114842" y="1538045"/>
            <a:ext cx="7962315" cy="5319955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FD7B277-B039-4D0E-9985-FA982CB0C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s-MX" dirty="0"/>
              <a:t>Puede buscar la plantilla </a:t>
            </a:r>
            <a:br>
              <a:rPr lang="es-MX" dirty="0"/>
            </a:br>
            <a:r>
              <a:rPr lang="es-MX" dirty="0"/>
              <a:t>Seleccionado la plataforma</a:t>
            </a: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3C2B4710-3AD8-4B29-A52E-ABA9A885D928}"/>
              </a:ext>
            </a:extLst>
          </p:cNvPr>
          <p:cNvCxnSpPr/>
          <p:nvPr/>
        </p:nvCxnSpPr>
        <p:spPr>
          <a:xfrm>
            <a:off x="7076049" y="1294228"/>
            <a:ext cx="548640" cy="2405575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8730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8DEB51A-32BF-4D41-8C52-89ED21BD62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69" t="16615" r="23731" b="21641"/>
          <a:stretch/>
        </p:blipFill>
        <p:spPr>
          <a:xfrm>
            <a:off x="2403229" y="1690688"/>
            <a:ext cx="7811053" cy="516731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3A98AB3D-728E-4CC6-BE56-53F57EB77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s-MX" dirty="0"/>
              <a:t>Puede buscar la plantilla </a:t>
            </a:r>
            <a:br>
              <a:rPr lang="es-MX" dirty="0"/>
            </a:br>
            <a:r>
              <a:rPr lang="es-MX" dirty="0"/>
              <a:t>Utilizando el cuadro de búsqueda</a:t>
            </a: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FF041DB4-C076-464C-A6C7-D20E524DD7A5}"/>
              </a:ext>
            </a:extLst>
          </p:cNvPr>
          <p:cNvCxnSpPr>
            <a:cxnSpLocks/>
          </p:cNvCxnSpPr>
          <p:nvPr/>
        </p:nvCxnSpPr>
        <p:spPr>
          <a:xfrm flipH="1">
            <a:off x="6457071" y="1505243"/>
            <a:ext cx="1969478" cy="759655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26832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5132C5-4606-4B8B-9EA5-44361C39D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Seleccionar la plantilla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4A50E89-A30D-4D76-9FA9-6574488A05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54" t="16410" r="23616" b="22257"/>
          <a:stretch/>
        </p:blipFill>
        <p:spPr>
          <a:xfrm>
            <a:off x="2227385" y="1795785"/>
            <a:ext cx="7737230" cy="5062215"/>
          </a:xfrm>
          <a:prstGeom prst="rect">
            <a:avLst/>
          </a:prstGeom>
        </p:spPr>
      </p:pic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0EAE5E17-A4A4-4151-8E2F-61DD2E4C98FE}"/>
              </a:ext>
            </a:extLst>
          </p:cNvPr>
          <p:cNvCxnSpPr>
            <a:cxnSpLocks/>
          </p:cNvCxnSpPr>
          <p:nvPr/>
        </p:nvCxnSpPr>
        <p:spPr>
          <a:xfrm>
            <a:off x="4815840" y="1267056"/>
            <a:ext cx="712763" cy="2161944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7323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2EE9421-6061-42AE-9520-D2BDE27261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209"/>
          <a:stretch/>
        </p:blipFill>
        <p:spPr>
          <a:xfrm>
            <a:off x="0" y="1673"/>
            <a:ext cx="12192000" cy="649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3049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6CFDC2-F1E3-4726-819D-263FD8617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Asignar nombre al proyecto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3BFABFB-20FE-4B97-AA3F-9B30B97FFC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69" t="16410" r="23846" b="21846"/>
          <a:stretch/>
        </p:blipFill>
        <p:spPr>
          <a:xfrm>
            <a:off x="2100394" y="1690688"/>
            <a:ext cx="7793883" cy="5167312"/>
          </a:xfrm>
          <a:prstGeom prst="rect">
            <a:avLst/>
          </a:prstGeom>
        </p:spPr>
      </p:pic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613BED21-05AD-4917-B894-0D6E41224945}"/>
              </a:ext>
            </a:extLst>
          </p:cNvPr>
          <p:cNvCxnSpPr/>
          <p:nvPr/>
        </p:nvCxnSpPr>
        <p:spPr>
          <a:xfrm>
            <a:off x="1069145" y="1252025"/>
            <a:ext cx="1308295" cy="1927273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36945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BF3D95-9E82-4C40-B7C8-79B276439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Seleccionar el </a:t>
            </a:r>
            <a:r>
              <a:rPr lang="es-MX" dirty="0" err="1"/>
              <a:t>framework</a:t>
            </a:r>
            <a:r>
              <a:rPr lang="es-MX" dirty="0"/>
              <a:t> instalado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CAC3275-400B-4EF2-8B8C-92308CE0DE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884" t="17287" r="23731" b="22275"/>
          <a:stretch/>
        </p:blipFill>
        <p:spPr>
          <a:xfrm>
            <a:off x="2210478" y="1814732"/>
            <a:ext cx="7771044" cy="50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611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729104-FF06-4558-832A-DAD5F6795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Abrir y probar el IDE</a:t>
            </a:r>
          </a:p>
        </p:txBody>
      </p:sp>
    </p:spTree>
    <p:extLst>
      <p:ext uri="{BB962C8B-B14F-4D97-AF65-F5344CB8AC3E}">
        <p14:creationId xmlns:p14="http://schemas.microsoft.com/office/powerpoint/2010/main" val="1486661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2E6D42-CC43-423B-B82C-C76BD9127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89A7909-6D66-475E-8634-FBD0C431AE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60E4EC9-04B7-4DF6-A0AC-0E4057C055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396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C77C285-2F86-4641-967E-BBCDE4766E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619"/>
          <a:stretch/>
        </p:blipFill>
        <p:spPr>
          <a:xfrm>
            <a:off x="0" y="1673"/>
            <a:ext cx="12192000" cy="6469465"/>
          </a:xfrm>
          <a:prstGeom prst="rect">
            <a:avLst/>
          </a:prstGeom>
        </p:spPr>
      </p:pic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446AA590-D229-44D6-9F85-5ED3C9F962EB}"/>
              </a:ext>
            </a:extLst>
          </p:cNvPr>
          <p:cNvCxnSpPr/>
          <p:nvPr/>
        </p:nvCxnSpPr>
        <p:spPr>
          <a:xfrm flipH="1">
            <a:off x="2663687" y="4558748"/>
            <a:ext cx="1258956" cy="1099930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5508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B6871B-1C94-4EDD-BA7A-F0435FF58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590E12E-ED2C-4C88-B27A-6CD7CE1E12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>
                <a:hlinkClick r:id="rId2"/>
              </a:rPr>
              <a:t>https://visualstudio.microsoft.com/downloads/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56061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57E6B74-8F7C-49DF-A440-2AC660E41F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209"/>
          <a:stretch/>
        </p:blipFill>
        <p:spPr>
          <a:xfrm>
            <a:off x="0" y="1673"/>
            <a:ext cx="12192000" cy="649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717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D8CB3C6-DD00-4FE6-BACD-FDF072BADF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414"/>
          <a:stretch/>
        </p:blipFill>
        <p:spPr>
          <a:xfrm>
            <a:off x="0" y="1673"/>
            <a:ext cx="12192000" cy="648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921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5257E27-2683-4CC8-944E-5DF3D20BF7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827" t="29555" r="32608" b="34679"/>
          <a:stretch/>
        </p:blipFill>
        <p:spPr>
          <a:xfrm>
            <a:off x="2861324" y="1656523"/>
            <a:ext cx="6469352" cy="376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978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F0AAE37-93D1-4752-9DF4-9E47B18F6C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17" t="29168" r="32718" b="35065"/>
          <a:stretch/>
        </p:blipFill>
        <p:spPr>
          <a:xfrm>
            <a:off x="2849932" y="1762539"/>
            <a:ext cx="6492135" cy="37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159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FDDC785-CCBC-494E-8F6C-108FABFAAE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1" t="846" r="3152" b="6453"/>
          <a:stretch/>
        </p:blipFill>
        <p:spPr>
          <a:xfrm>
            <a:off x="390938" y="503582"/>
            <a:ext cx="11410123" cy="635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9347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113</Words>
  <Application>Microsoft Office PowerPoint</Application>
  <PresentationFormat>Panorámica</PresentationFormat>
  <Paragraphs>20</Paragraphs>
  <Slides>23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Tema de Office</vt:lpstr>
      <vt:lpstr>INSTALACIÓN VISUAL STUDIO 2022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Actividad</vt:lpstr>
      <vt:lpstr>Presentación de PowerPoint</vt:lpstr>
      <vt:lpstr>Presentación de PowerPoint</vt:lpstr>
      <vt:lpstr>Puede buscar la plantilla  Seleccionado el lenguaje Visual Basic</vt:lpstr>
      <vt:lpstr>Puede buscar la plantilla  Seleccionado la plataforma</vt:lpstr>
      <vt:lpstr>Puede buscar la plantilla  Utilizando el cuadro de búsqueda</vt:lpstr>
      <vt:lpstr>Seleccionar la plantilla</vt:lpstr>
      <vt:lpstr>Asignar nombre al proyecto</vt:lpstr>
      <vt:lpstr>Seleccionar el framework instalado</vt:lpstr>
      <vt:lpstr>Abrir y probar el IDE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daniela lizbeth hernandez sanchez</dc:creator>
  <cp:lastModifiedBy>DANIELA LIZBETH HERNÁNDEZ SÁNCHEZ</cp:lastModifiedBy>
  <cp:revision>13</cp:revision>
  <dcterms:created xsi:type="dcterms:W3CDTF">2022-02-18T16:31:02Z</dcterms:created>
  <dcterms:modified xsi:type="dcterms:W3CDTF">2023-08-21T18:27:58Z</dcterms:modified>
</cp:coreProperties>
</file>