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1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8533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5130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393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9868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566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49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229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5670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8655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0494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247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60C270-D638-4DFA-AE96-BCF528E83F26}" type="datetimeFigureOut">
              <a:rPr lang="es-MX" smtClean="0"/>
              <a:t>15/02/2024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E8BBBF-3317-4122-9E2F-1E4D81F374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1953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03CDE99-0E2F-0E6B-17B7-E1D8745A6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78756"/>
              </p:ext>
            </p:extLst>
          </p:nvPr>
        </p:nvGraphicFramePr>
        <p:xfrm>
          <a:off x="348017" y="1705970"/>
          <a:ext cx="6182436" cy="71787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1218">
                  <a:extLst>
                    <a:ext uri="{9D8B030D-6E8A-4147-A177-3AD203B41FA5}">
                      <a16:colId xmlns:a16="http://schemas.microsoft.com/office/drawing/2014/main" val="95090882"/>
                    </a:ext>
                  </a:extLst>
                </a:gridCol>
                <a:gridCol w="3091218">
                  <a:extLst>
                    <a:ext uri="{9D8B030D-6E8A-4147-A177-3AD203B41FA5}">
                      <a16:colId xmlns:a16="http://schemas.microsoft.com/office/drawing/2014/main" val="2177033044"/>
                    </a:ext>
                  </a:extLst>
                </a:gridCol>
              </a:tblGrid>
              <a:tr h="409433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s-MX" sz="1350" b="1" kern="1200" dirty="0">
                          <a:solidFill>
                            <a:schemeClr val="tx1"/>
                          </a:solidFill>
                        </a:rPr>
                        <a:t>Fortalezas</a:t>
                      </a:r>
                      <a:endParaRPr lang="es-MX" sz="13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b="1" dirty="0"/>
                        <a:t>Debilidades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252211"/>
                  </a:ext>
                </a:extLst>
              </a:tr>
              <a:tr h="3098042">
                <a:tc>
                  <a:txBody>
                    <a:bodyPr/>
                    <a:lstStyle/>
                    <a:p>
                      <a:endParaRPr lang="es-MX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380119"/>
                  </a:ext>
                </a:extLst>
              </a:tr>
              <a:tr h="333005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s-MX" sz="1350" b="1" kern="1200" dirty="0">
                          <a:solidFill>
                            <a:schemeClr val="tx1"/>
                          </a:solidFill>
                        </a:rPr>
                        <a:t>Oportunidades</a:t>
                      </a:r>
                      <a:endParaRPr lang="es-MX" sz="13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es-MX" sz="1350" b="1" kern="1200" dirty="0">
                          <a:solidFill>
                            <a:schemeClr val="tx1"/>
                          </a:solidFill>
                        </a:rPr>
                        <a:t>Amenazas</a:t>
                      </a:r>
                      <a:endParaRPr lang="es-MX" sz="13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789279"/>
                  </a:ext>
                </a:extLst>
              </a:tr>
              <a:tr h="3338243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352625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B106D4B2-9895-5918-0848-1EEF04AD546D}"/>
              </a:ext>
            </a:extLst>
          </p:cNvPr>
          <p:cNvSpPr txBox="1"/>
          <p:nvPr/>
        </p:nvSpPr>
        <p:spPr>
          <a:xfrm>
            <a:off x="259306" y="232011"/>
            <a:ext cx="63598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Mi FODA</a:t>
            </a:r>
          </a:p>
          <a:p>
            <a:pPr algn="just"/>
            <a:r>
              <a:rPr lang="es-MX" dirty="0"/>
              <a:t>Título de proyecto:</a:t>
            </a:r>
          </a:p>
          <a:p>
            <a:pPr algn="just"/>
            <a:endParaRPr lang="es-MX" dirty="0"/>
          </a:p>
          <a:p>
            <a:pPr algn="just"/>
            <a:endParaRPr lang="es-MX" dirty="0"/>
          </a:p>
          <a:p>
            <a:pPr algn="just"/>
            <a:r>
              <a:rPr lang="es-MX" dirty="0"/>
              <a:t>Nombre del alumno:</a:t>
            </a:r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1439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14</Words>
  <Application>Microsoft Office PowerPoint</Application>
  <PresentationFormat>Carta (216 x 279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DAVID REYES</dc:creator>
  <cp:lastModifiedBy>DAVID REYES</cp:lastModifiedBy>
  <cp:revision>1</cp:revision>
  <dcterms:created xsi:type="dcterms:W3CDTF">2024-02-16T03:30:57Z</dcterms:created>
  <dcterms:modified xsi:type="dcterms:W3CDTF">2024-02-16T03:36:29Z</dcterms:modified>
</cp:coreProperties>
</file>