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28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71E007-617D-A64E-9559-C5E8D130A6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2C55E6C-C1CD-C82E-ACC9-359B831DDB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9C4A1A-0956-FC66-ED1B-F601F209B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022D-FF39-4499-8A78-7C65CAA999E5}" type="datetimeFigureOut">
              <a:rPr lang="es-MX" smtClean="0"/>
              <a:t>08/02/2024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7586E5-1464-62D0-4982-604EE08E1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B20DCB-3DC6-8CBB-0600-954888EE0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C3532-8A5D-4BC1-B6CF-73821E0059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713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C88B5C-8D4F-9A52-8650-9F087CCB6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7CE72F2-A6B9-AF14-D60E-C8F8157F54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977F63-B253-CF74-F68D-DBB7A4B02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022D-FF39-4499-8A78-7C65CAA999E5}" type="datetimeFigureOut">
              <a:rPr lang="es-MX" smtClean="0"/>
              <a:t>08/02/2024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1EC93C-3A13-5B39-B6D0-05BDAEB11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34C3A1-8826-8172-4A0B-4606D1426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C3532-8A5D-4BC1-B6CF-73821E0059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20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14AAC12-8A24-7AAA-D8E7-7BF2127EF8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9FB2077-A67D-5BFE-02DE-BA54C2EE6C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25C654-9CDC-EF83-3147-2DD06F4AA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022D-FF39-4499-8A78-7C65CAA999E5}" type="datetimeFigureOut">
              <a:rPr lang="es-MX" smtClean="0"/>
              <a:t>08/02/2024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8B2A9A-433B-67BC-C147-B9B62D42D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5A1A6F-C433-6926-C7FA-004DE8F7A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C3532-8A5D-4BC1-B6CF-73821E0059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8781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A8B650-29C9-2C3E-D3F0-6D11B3C3C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E0D31A-0A67-F607-59BF-C3F964BA74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CD7DA0-8A10-3F43-C204-10600E3EC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022D-FF39-4499-8A78-7C65CAA999E5}" type="datetimeFigureOut">
              <a:rPr lang="es-MX" smtClean="0"/>
              <a:t>08/02/2024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98AFA28-F48D-AE22-4A35-E96F37E53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B2F799-D333-E52B-E0B7-6743FC9A0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C3532-8A5D-4BC1-B6CF-73821E0059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4440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43056-50EE-4DE5-48BF-A112ED452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2AD2A14-354E-11C1-E1C4-A9072D5A58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F68AE9-B1CA-6837-54A5-47235C486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022D-FF39-4499-8A78-7C65CAA999E5}" type="datetimeFigureOut">
              <a:rPr lang="es-MX" smtClean="0"/>
              <a:t>08/02/2024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6B0EBC-987D-9C90-C25C-782DAEB71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154984-F45E-EBCD-FF87-E72BE13A2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C3532-8A5D-4BC1-B6CF-73821E0059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9915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EBC35C-D9C9-4400-4A6D-3BB0ECF63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94D04E-3D3D-723C-C151-006500648C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03B09D1-F8DF-51D9-84A8-D2AC413349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E674D5B-265A-8A07-2CFD-A08F9ABC2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022D-FF39-4499-8A78-7C65CAA999E5}" type="datetimeFigureOut">
              <a:rPr lang="es-MX" smtClean="0"/>
              <a:t>08/02/2024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CF0A8F-1456-DB37-3E0B-46FE3E014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556FEF7-7FE4-E2CC-45D5-42544138B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C3532-8A5D-4BC1-B6CF-73821E0059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2662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36174C-2ECF-1DF8-C978-3FF98F8BA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7110B62-8095-7EED-EDCD-458BF49F23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8C2932-F119-D6E5-9E0F-1FCF8311A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F7DAAF8-695B-6E36-24E0-ACB88D0A23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0A4ABAD-3D44-B689-B42B-68EBADDE9A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7275B91-D852-700D-1618-16D7F9FB4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022D-FF39-4499-8A78-7C65CAA999E5}" type="datetimeFigureOut">
              <a:rPr lang="es-MX" smtClean="0"/>
              <a:t>08/02/2024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0338047-EB13-B83A-DA7D-048F3289F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861DA68-433C-427A-CF0E-FF683EDF5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C3532-8A5D-4BC1-B6CF-73821E0059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6333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865318-8524-B1D1-99E6-794E5CC3F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CD8CC1D-EADD-76B5-59E3-26958DD0E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022D-FF39-4499-8A78-7C65CAA999E5}" type="datetimeFigureOut">
              <a:rPr lang="es-MX" smtClean="0"/>
              <a:t>08/02/2024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613ACC8-19EB-C572-18E6-F0131F022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B550F54-2A28-069C-4E88-3F4CE240A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C3532-8A5D-4BC1-B6CF-73821E0059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5740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A21FF40-33BC-9181-497B-255D1B86B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022D-FF39-4499-8A78-7C65CAA999E5}" type="datetimeFigureOut">
              <a:rPr lang="es-MX" smtClean="0"/>
              <a:t>08/02/2024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0A3E0CD-575E-B407-FFCD-E2E6D2CEF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5F116D5-2162-0094-E219-261B6CAD4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C3532-8A5D-4BC1-B6CF-73821E0059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2612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B260F6-4EFF-2B4E-BF10-E07A84768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17EC86-AF3F-3B5D-72B5-92FCA4317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9ACCF12-26C0-C3D7-0C53-7E559348BB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C621F48-A446-FE82-6B23-0A6D7AC71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022D-FF39-4499-8A78-7C65CAA999E5}" type="datetimeFigureOut">
              <a:rPr lang="es-MX" smtClean="0"/>
              <a:t>08/02/2024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EF369C-5D79-6F0B-43B0-74B245DA4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3A59500-B79E-37E5-D364-EE494AA9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C3532-8A5D-4BC1-B6CF-73821E0059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1993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EC459A-A883-8C80-8993-528B51785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C5C0A4D-1A7D-5E65-9BA5-BAEAB96A34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789040A-2447-7342-7E61-F83570C414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F71FB89-8594-FC09-5D1E-FC26E51DF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0022D-FF39-4499-8A78-7C65CAA999E5}" type="datetimeFigureOut">
              <a:rPr lang="es-MX" smtClean="0"/>
              <a:t>08/02/2024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1E1D657-7BDE-C3CC-A433-E1063F86B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6AE9D9-7AAB-3BAA-60CB-0A7BA68BE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C3532-8A5D-4BC1-B6CF-73821E0059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0461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757488A-C853-48F4-1D3B-69E9082E3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3729E16-6DE0-B2AC-5F2A-E9E7279659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0CBE75-2A72-3E10-7802-484874E1BC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30022D-FF39-4499-8A78-7C65CAA999E5}" type="datetimeFigureOut">
              <a:rPr lang="es-MX" smtClean="0"/>
              <a:t>08/02/2024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C1F6DA-E535-04A3-433E-F506B9DCFB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684626-5D82-CE99-1736-068F41668E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AC3532-8A5D-4BC1-B6CF-73821E0059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2400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CC158046-FF84-F9A7-00F5-B59445CFFFA9}"/>
              </a:ext>
            </a:extLst>
          </p:cNvPr>
          <p:cNvSpPr txBox="1"/>
          <p:nvPr/>
        </p:nvSpPr>
        <p:spPr>
          <a:xfrm>
            <a:off x="182880" y="1348056"/>
            <a:ext cx="1182624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800" b="0" i="0" u="none" strike="noStrike" baseline="0" dirty="0">
                <a:latin typeface="TimesNewRomanPSMT"/>
              </a:rPr>
              <a:t>El objetivo del proyecto que planteé el docente que imparta esta asignatura, es demostrar el desarrollo y alcance de la(s) competencia(s) de la asignatura, considerando las siguientes fases:</a:t>
            </a:r>
          </a:p>
          <a:p>
            <a:pPr algn="just"/>
            <a:endParaRPr lang="es-MX" sz="1800" b="0" i="0" u="none" strike="noStrike" baseline="0" dirty="0">
              <a:latin typeface="TimesNewRomanPSMT"/>
            </a:endParaRPr>
          </a:p>
          <a:p>
            <a:pPr algn="just"/>
            <a:r>
              <a:rPr lang="es-MX" sz="1800" b="0" i="0" u="none" strike="noStrike" baseline="0" dirty="0">
                <a:latin typeface="SymbolMT"/>
              </a:rPr>
              <a:t> </a:t>
            </a:r>
            <a:r>
              <a:rPr lang="es-MX" sz="1800" b="1" i="0" u="none" strike="noStrike" baseline="0" dirty="0">
                <a:latin typeface="TimesNewRomanPS-BoldMT"/>
              </a:rPr>
              <a:t>Fundamentación: </a:t>
            </a:r>
            <a:r>
              <a:rPr lang="es-MX" sz="1800" b="0" i="0" u="none" strike="noStrike" baseline="0" dirty="0">
                <a:latin typeface="TimesNewRomanPSMT"/>
              </a:rPr>
              <a:t>marco referencial (teórico, conceptual, contextual, legal) en el cual se fundamenta el proyecto de acuerdo con un diagnóstico realizado, mismo que permite a los estudiantes lograr la comprensión de la realidad o situación objeto de</a:t>
            </a:r>
          </a:p>
          <a:p>
            <a:pPr algn="just"/>
            <a:r>
              <a:rPr lang="es-MX" sz="1800" b="0" i="0" u="none" strike="noStrike" baseline="0" dirty="0">
                <a:latin typeface="TimesNewRomanPSMT"/>
              </a:rPr>
              <a:t>estudio para definir un proceso de intervención o hacer el diseño de un modelo.</a:t>
            </a:r>
          </a:p>
          <a:p>
            <a:pPr algn="just"/>
            <a:endParaRPr lang="es-MX" sz="1800" b="0" i="0" u="none" strike="noStrike" baseline="0" dirty="0">
              <a:latin typeface="TimesNewRomanPSMT"/>
            </a:endParaRPr>
          </a:p>
          <a:p>
            <a:pPr algn="just"/>
            <a:r>
              <a:rPr lang="es-MX" sz="1800" b="0" i="0" u="none" strike="noStrike" baseline="0" dirty="0">
                <a:latin typeface="SymbolMT"/>
              </a:rPr>
              <a:t> </a:t>
            </a:r>
            <a:r>
              <a:rPr lang="es-MX" sz="1800" b="1" i="0" u="none" strike="noStrike" baseline="0" dirty="0">
                <a:latin typeface="TimesNewRomanPS-BoldMT"/>
              </a:rPr>
              <a:t>Planeación: </a:t>
            </a:r>
            <a:r>
              <a:rPr lang="es-MX" sz="1800" b="0" i="0" u="none" strike="noStrike" baseline="0" dirty="0">
                <a:latin typeface="TimesNewRomanPSMT"/>
              </a:rPr>
              <a:t>con base en el diagnóstico en esta fase se realiza el diseño del proyecto por parte de los estudiantes con asesoría del docente; implica planificar un proceso: de intervención empresarial, social o comunitario, el diseño de un modelo, entre otros, según el tipo de proyecto, las actividades a realizar los recursos requeridos y el cronograma de trabajo.</a:t>
            </a:r>
          </a:p>
          <a:p>
            <a:pPr algn="just"/>
            <a:endParaRPr lang="es-MX" sz="1800" b="0" i="0" u="none" strike="noStrike" baseline="0" dirty="0">
              <a:latin typeface="TimesNewRomanPSMT"/>
            </a:endParaRPr>
          </a:p>
          <a:p>
            <a:pPr algn="just"/>
            <a:r>
              <a:rPr lang="es-MX" sz="1800" b="0" i="0" u="none" strike="noStrike" baseline="0" dirty="0">
                <a:latin typeface="SymbolMT"/>
              </a:rPr>
              <a:t> </a:t>
            </a:r>
            <a:r>
              <a:rPr lang="es-MX" sz="1800" b="1" i="0" u="none" strike="noStrike" baseline="0" dirty="0">
                <a:latin typeface="TimesNewRomanPS-BoldMT"/>
              </a:rPr>
              <a:t>Ejecución: </a:t>
            </a:r>
            <a:r>
              <a:rPr lang="es-MX" sz="1800" b="0" i="0" u="none" strike="noStrike" baseline="0" dirty="0">
                <a:latin typeface="TimesNewRomanPSMT"/>
              </a:rPr>
              <a:t>consiste en el desarrollo de la planeación del proyecto realizada por parte de los estudiantes con asesoría del docente, es decir en la intervención (social, empresarial), o construcción del modelo propuesto según el tipo de proyecto, es la fase de mayor duración que implica el desempeño de las competencias genéricas y especificas a desarrollar.</a:t>
            </a:r>
          </a:p>
          <a:p>
            <a:pPr algn="just"/>
            <a:endParaRPr lang="es-MX" sz="1800" b="0" i="0" u="none" strike="noStrike" baseline="0" dirty="0">
              <a:latin typeface="TimesNewRomanPSMT"/>
            </a:endParaRPr>
          </a:p>
          <a:p>
            <a:pPr algn="just"/>
            <a:r>
              <a:rPr lang="es-MX" sz="1800" b="0" i="0" u="none" strike="noStrike" baseline="0" dirty="0">
                <a:latin typeface="SymbolMT"/>
              </a:rPr>
              <a:t> </a:t>
            </a:r>
            <a:r>
              <a:rPr lang="es-MX" sz="1800" b="1" i="0" u="none" strike="noStrike" baseline="0" dirty="0">
                <a:latin typeface="TimesNewRomanPS-BoldMT"/>
              </a:rPr>
              <a:t>Evaluación: </a:t>
            </a:r>
            <a:r>
              <a:rPr lang="es-MX" sz="1800" b="0" i="0" u="none" strike="noStrike" baseline="0" dirty="0">
                <a:latin typeface="TimesNewRomanPSMT"/>
              </a:rPr>
              <a:t>es la fase final que aplica un juicio de valor en el contexto laboral profesión, social e investigativo, ésta se debe realizar a través del reconocimiento de logros y aspectos a mejorar se estará promoviendo el concepto de “evaluación para la</a:t>
            </a:r>
          </a:p>
          <a:p>
            <a:pPr algn="just"/>
            <a:r>
              <a:rPr lang="es-MX" sz="1800" b="0" i="0" u="none" strike="noStrike" baseline="0" dirty="0">
                <a:latin typeface="TimesNewRomanPSMT"/>
              </a:rPr>
              <a:t>mejora continua”, la metacognición, el desarrollo del pensamiento crítico y reflexivo en los estudiantes.</a:t>
            </a:r>
            <a:endParaRPr lang="es-MX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C5752DF-DDDC-9D3D-6278-E9821D96C444}"/>
              </a:ext>
            </a:extLst>
          </p:cNvPr>
          <p:cNvSpPr txBox="1"/>
          <p:nvPr/>
        </p:nvSpPr>
        <p:spPr>
          <a:xfrm>
            <a:off x="304800" y="368300"/>
            <a:ext cx="1145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Proyecto a desarrollar en la asignatura</a:t>
            </a:r>
          </a:p>
        </p:txBody>
      </p:sp>
    </p:spTree>
    <p:extLst>
      <p:ext uri="{BB962C8B-B14F-4D97-AF65-F5344CB8AC3E}">
        <p14:creationId xmlns:p14="http://schemas.microsoft.com/office/powerpoint/2010/main" val="5747938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297</Words>
  <Application>Microsoft Office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SymbolMT</vt:lpstr>
      <vt:lpstr>TimesNewRomanPS-BoldMT</vt:lpstr>
      <vt:lpstr>TimesNewRomanPSMT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DAVID REYES</dc:creator>
  <cp:lastModifiedBy>DAVID REYES</cp:lastModifiedBy>
  <cp:revision>1</cp:revision>
  <dcterms:created xsi:type="dcterms:W3CDTF">2024-02-08T23:21:54Z</dcterms:created>
  <dcterms:modified xsi:type="dcterms:W3CDTF">2024-02-08T23:25:13Z</dcterms:modified>
</cp:coreProperties>
</file>